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82" r:id="rId4"/>
  </p:sldMasterIdLst>
  <p:notesMasterIdLst>
    <p:notesMasterId r:id="rId28"/>
  </p:notesMasterIdLst>
  <p:handoutMasterIdLst>
    <p:handoutMasterId r:id="rId29"/>
  </p:handoutMasterIdLst>
  <p:sldIdLst>
    <p:sldId id="414" r:id="rId5"/>
    <p:sldId id="373" r:id="rId6"/>
    <p:sldId id="415" r:id="rId7"/>
    <p:sldId id="423" r:id="rId8"/>
    <p:sldId id="426" r:id="rId9"/>
    <p:sldId id="430" r:id="rId10"/>
    <p:sldId id="418" r:id="rId11"/>
    <p:sldId id="419" r:id="rId12"/>
    <p:sldId id="420" r:id="rId13"/>
    <p:sldId id="421" r:id="rId14"/>
    <p:sldId id="427" r:id="rId15"/>
    <p:sldId id="434" r:id="rId16"/>
    <p:sldId id="437" r:id="rId17"/>
    <p:sldId id="433" r:id="rId18"/>
    <p:sldId id="439" r:id="rId19"/>
    <p:sldId id="440" r:id="rId20"/>
    <p:sldId id="435" r:id="rId21"/>
    <p:sldId id="441" r:id="rId22"/>
    <p:sldId id="412" r:id="rId23"/>
    <p:sldId id="436" r:id="rId24"/>
    <p:sldId id="424" r:id="rId25"/>
    <p:sldId id="425" r:id="rId26"/>
    <p:sldId id="438" r:id="rId2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2C2"/>
    <a:srgbClr val="FEFAF2"/>
    <a:srgbClr val="053B47"/>
    <a:srgbClr val="0078D7"/>
    <a:srgbClr val="3E9A98"/>
    <a:srgbClr val="3A629E"/>
    <a:srgbClr val="0071BC"/>
    <a:srgbClr val="F2F2F2"/>
    <a:srgbClr val="0071BD"/>
    <a:srgbClr val="FF2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228" autoAdjust="0"/>
  </p:normalViewPr>
  <p:slideViewPr>
    <p:cSldViewPr snapToGrid="0">
      <p:cViewPr varScale="1">
        <p:scale>
          <a:sx n="119" d="100"/>
          <a:sy n="119" d="100"/>
        </p:scale>
        <p:origin x="1824" y="330"/>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79" d="100"/>
          <a:sy n="79" d="100"/>
        </p:scale>
        <p:origin x="39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rPr>
              <a:t>#CollabDaysMadrid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2107441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5FCAF-F395-8401-5CDB-EA5102CBB7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B46D8-E9B6-029C-A580-D96C9C740E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422B24-4D17-49BF-4974-37E28A562B22}"/>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A1A963E9-8E3C-A0D1-1C03-CA0ABFC9F450}"/>
              </a:ext>
            </a:extLst>
          </p:cNvPr>
          <p:cNvSpPr>
            <a:spLocks noGrp="1"/>
          </p:cNvSpPr>
          <p:nvPr>
            <p:ph type="sldNum" sz="quarter" idx="5"/>
          </p:nvPr>
        </p:nvSpPr>
        <p:spPr/>
        <p:txBody>
          <a:bodyPr/>
          <a:lstStyle/>
          <a:p>
            <a:fld id="{B4008EB6-D09E-4580-8CD6-DDB14511944F}" type="slidenum">
              <a:rPr lang="en-US" smtClean="0"/>
              <a:t>10</a:t>
            </a:fld>
            <a:endParaRPr lang="en-US" dirty="0"/>
          </a:p>
        </p:txBody>
      </p:sp>
      <p:sp>
        <p:nvSpPr>
          <p:cNvPr id="5" name="Header Placeholder 4">
            <a:extLst>
              <a:ext uri="{FF2B5EF4-FFF2-40B4-BE49-F238E27FC236}">
                <a16:creationId xmlns:a16="http://schemas.microsoft.com/office/drawing/2014/main" id="{EF40F63D-DCFA-044F-8D26-536B56FC6A35}"/>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D44A5371-9A4B-30DD-36A4-0CA22BD28B99}"/>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7140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B4008EB6-D09E-4580-8CD6-DDB14511944F}" type="slidenum">
              <a:rPr lang="en-US" smtClean="0"/>
              <a:t>16</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12145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B4008EB6-D09E-4580-8CD6-DDB14511944F}" type="slidenum">
              <a:rPr lang="en-US" smtClean="0"/>
              <a:t>17</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48205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06D09-C1A9-405C-DF61-360B28E3A0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6CC084-85FC-01E0-B77B-16FE0C624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32A595-3DB9-EE92-DB1C-ABE94B8BBA83}"/>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2F88EC06-6134-A3FE-E507-ACF26361C9F3}"/>
              </a:ext>
            </a:extLst>
          </p:cNvPr>
          <p:cNvSpPr>
            <a:spLocks noGrp="1"/>
          </p:cNvSpPr>
          <p:nvPr>
            <p:ph type="sldNum" sz="quarter" idx="5"/>
          </p:nvPr>
        </p:nvSpPr>
        <p:spPr/>
        <p:txBody>
          <a:bodyPr/>
          <a:lstStyle/>
          <a:p>
            <a:fld id="{B4008EB6-D09E-4580-8CD6-DDB14511944F}" type="slidenum">
              <a:rPr lang="en-US" smtClean="0"/>
              <a:t>18</a:t>
            </a:fld>
            <a:endParaRPr lang="en-US" dirty="0"/>
          </a:p>
        </p:txBody>
      </p:sp>
      <p:sp>
        <p:nvSpPr>
          <p:cNvPr id="5" name="Header Placeholder 4">
            <a:extLst>
              <a:ext uri="{FF2B5EF4-FFF2-40B4-BE49-F238E27FC236}">
                <a16:creationId xmlns:a16="http://schemas.microsoft.com/office/drawing/2014/main" id="{80EDB0C7-15AD-1D70-5B28-DD557FEEF539}"/>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6E248D2B-2215-C56C-D19D-AA8E7B1D1E9D}"/>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9788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0A151-7CF2-C1F2-EB99-7EBF862D55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D16DE-52C9-A729-76B0-BCD4E04D5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2422F-B880-ABC3-05EB-98C983480C4A}"/>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B4F05E80-B45E-370A-183C-AE68658BC685}"/>
              </a:ext>
            </a:extLst>
          </p:cNvPr>
          <p:cNvSpPr>
            <a:spLocks noGrp="1"/>
          </p:cNvSpPr>
          <p:nvPr>
            <p:ph type="sldNum" sz="quarter" idx="5"/>
          </p:nvPr>
        </p:nvSpPr>
        <p:spPr/>
        <p:txBody>
          <a:bodyPr/>
          <a:lstStyle/>
          <a:p>
            <a:fld id="{B4008EB6-D09E-4580-8CD6-DDB14511944F}" type="slidenum">
              <a:rPr lang="en-US" smtClean="0"/>
              <a:t>23</a:t>
            </a:fld>
            <a:endParaRPr lang="en-US" dirty="0"/>
          </a:p>
        </p:txBody>
      </p:sp>
      <p:sp>
        <p:nvSpPr>
          <p:cNvPr id="5" name="Header Placeholder 4">
            <a:extLst>
              <a:ext uri="{FF2B5EF4-FFF2-40B4-BE49-F238E27FC236}">
                <a16:creationId xmlns:a16="http://schemas.microsoft.com/office/drawing/2014/main" id="{E31C324B-9ACA-EF8C-B34D-53EE382115AC}"/>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EF4EF64B-B14E-9630-BB0B-D7110E402E23}"/>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09414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5468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p:nvPr>
        </p:nvSpPr>
        <p:spPr/>
        <p:txBody>
          <a:bodyPr/>
          <a:lstStyle/>
          <a:p>
            <a:r>
              <a:rPr lang="en-US"/>
              <a:t>Microsoft SharePoint Server 2013</a:t>
            </a:r>
            <a:endParaRPr lang="en-US" dirty="0"/>
          </a:p>
        </p:txBody>
      </p:sp>
      <p:sp>
        <p:nvSpPr>
          <p:cNvPr id="6" name="Footer Placeholder 5"/>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782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33A12-4664-795E-5444-E00D169B6D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167FC-9BD1-63AB-5379-951B151E3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312DC-D74F-DE0E-AE39-8BCA97F5E57C}"/>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0769FA77-1763-0181-70C2-98B0C88F89DE}"/>
              </a:ext>
            </a:extLst>
          </p:cNvPr>
          <p:cNvSpPr>
            <a:spLocks noGrp="1"/>
          </p:cNvSpPr>
          <p:nvPr>
            <p:ph type="sldNum" sz="quarter" idx="5"/>
          </p:nvPr>
        </p:nvSpPr>
        <p:spPr/>
        <p:txBody>
          <a:bodyPr/>
          <a:lstStyle/>
          <a:p>
            <a:fld id="{B4008EB6-D09E-4580-8CD6-DDB14511944F}" type="slidenum">
              <a:rPr lang="en-US" smtClean="0"/>
              <a:t>5</a:t>
            </a:fld>
            <a:endParaRPr lang="en-US" dirty="0"/>
          </a:p>
        </p:txBody>
      </p:sp>
      <p:sp>
        <p:nvSpPr>
          <p:cNvPr id="5" name="Header Placeholder 4">
            <a:extLst>
              <a:ext uri="{FF2B5EF4-FFF2-40B4-BE49-F238E27FC236}">
                <a16:creationId xmlns:a16="http://schemas.microsoft.com/office/drawing/2014/main" id="{89E46A3F-53AD-20D2-1F77-12F9C2373842}"/>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278C7456-7982-0595-D0CA-AE373DC00955}"/>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64579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8CF34-FEDA-CABD-62E4-8D64305EC4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4C6F0-2574-88C0-FFC5-985F90575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E7CE9E-1313-86DF-5BCE-D8F8DF655AAC}"/>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6B91E4C8-C808-3385-7682-084A74F43EF4}"/>
              </a:ext>
            </a:extLst>
          </p:cNvPr>
          <p:cNvSpPr>
            <a:spLocks noGrp="1"/>
          </p:cNvSpPr>
          <p:nvPr>
            <p:ph type="sldNum" sz="quarter" idx="5"/>
          </p:nvPr>
        </p:nvSpPr>
        <p:spPr/>
        <p:txBody>
          <a:bodyPr/>
          <a:lstStyle/>
          <a:p>
            <a:fld id="{B4008EB6-D09E-4580-8CD6-DDB14511944F}" type="slidenum">
              <a:rPr lang="en-US" smtClean="0"/>
              <a:t>6</a:t>
            </a:fld>
            <a:endParaRPr lang="en-US" dirty="0"/>
          </a:p>
        </p:txBody>
      </p:sp>
      <p:sp>
        <p:nvSpPr>
          <p:cNvPr id="5" name="Header Placeholder 4">
            <a:extLst>
              <a:ext uri="{FF2B5EF4-FFF2-40B4-BE49-F238E27FC236}">
                <a16:creationId xmlns:a16="http://schemas.microsoft.com/office/drawing/2014/main" id="{63D0E9D4-9098-0063-0E59-A7A22D843420}"/>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800397A1-7447-6CDF-D16B-DBBD59CEF00A}"/>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92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081F9-72AA-BEE9-C12E-44149C903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2FE14-6499-7EC9-77DF-3B1839BBF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981622-71F9-602D-79A4-0CBD844D4B03}"/>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13B74299-E136-2189-8136-5FA03DCE3350}"/>
              </a:ext>
            </a:extLst>
          </p:cNvPr>
          <p:cNvSpPr>
            <a:spLocks noGrp="1"/>
          </p:cNvSpPr>
          <p:nvPr>
            <p:ph type="sldNum" sz="quarter" idx="5"/>
          </p:nvPr>
        </p:nvSpPr>
        <p:spPr/>
        <p:txBody>
          <a:bodyPr/>
          <a:lstStyle/>
          <a:p>
            <a:fld id="{B4008EB6-D09E-4580-8CD6-DDB14511944F}" type="slidenum">
              <a:rPr lang="en-US" smtClean="0"/>
              <a:t>7</a:t>
            </a:fld>
            <a:endParaRPr lang="en-US" dirty="0"/>
          </a:p>
        </p:txBody>
      </p:sp>
      <p:sp>
        <p:nvSpPr>
          <p:cNvPr id="5" name="Header Placeholder 4">
            <a:extLst>
              <a:ext uri="{FF2B5EF4-FFF2-40B4-BE49-F238E27FC236}">
                <a16:creationId xmlns:a16="http://schemas.microsoft.com/office/drawing/2014/main" id="{D6B11E64-FC13-BBFD-5D66-00E87E56FA31}"/>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AC41BFB5-90F8-13CE-6795-466F2688A39B}"/>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3513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0D69A-24B0-5A92-123B-F62E726222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3F2400-565C-7CBF-ABC8-8A5CEA1D8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891F0-E9AE-DD45-11BF-26B9215BE289}"/>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BEAF1B12-44FE-2EBE-2197-E01214D8194C}"/>
              </a:ext>
            </a:extLst>
          </p:cNvPr>
          <p:cNvSpPr>
            <a:spLocks noGrp="1"/>
          </p:cNvSpPr>
          <p:nvPr>
            <p:ph type="sldNum" sz="quarter" idx="5"/>
          </p:nvPr>
        </p:nvSpPr>
        <p:spPr/>
        <p:txBody>
          <a:bodyPr/>
          <a:lstStyle/>
          <a:p>
            <a:fld id="{B4008EB6-D09E-4580-8CD6-DDB14511944F}" type="slidenum">
              <a:rPr lang="en-US" smtClean="0"/>
              <a:t>8</a:t>
            </a:fld>
            <a:endParaRPr lang="en-US" dirty="0"/>
          </a:p>
        </p:txBody>
      </p:sp>
      <p:sp>
        <p:nvSpPr>
          <p:cNvPr id="5" name="Header Placeholder 4">
            <a:extLst>
              <a:ext uri="{FF2B5EF4-FFF2-40B4-BE49-F238E27FC236}">
                <a16:creationId xmlns:a16="http://schemas.microsoft.com/office/drawing/2014/main" id="{1DE964EB-0260-420F-08B2-0B142D6CD08A}"/>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F77645EA-DC48-B1C2-88E0-DEF8C55660B0}"/>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34759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0B19F-6EEC-8E27-4005-D6C714AF56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859DF-CAB6-4D7F-7ADB-FF02BBE83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75E70-1AB9-DC7A-3543-C4C94AB6EDC8}"/>
              </a:ext>
            </a:extLst>
          </p:cNvPr>
          <p:cNvSpPr>
            <a:spLocks noGrp="1"/>
          </p:cNvSpPr>
          <p:nvPr>
            <p:ph type="body" idx="1"/>
          </p:nvPr>
        </p:nvSpPr>
        <p:spPr/>
        <p:txBody>
          <a:bodyPr/>
          <a:lstStyle/>
          <a:p>
            <a:endParaRPr lang="es-ES" dirty="0"/>
          </a:p>
        </p:txBody>
      </p:sp>
      <p:sp>
        <p:nvSpPr>
          <p:cNvPr id="4" name="Slide Number Placeholder 3">
            <a:extLst>
              <a:ext uri="{FF2B5EF4-FFF2-40B4-BE49-F238E27FC236}">
                <a16:creationId xmlns:a16="http://schemas.microsoft.com/office/drawing/2014/main" id="{7F996099-D1E3-32D2-5C77-FE532979F2D3}"/>
              </a:ext>
            </a:extLst>
          </p:cNvPr>
          <p:cNvSpPr>
            <a:spLocks noGrp="1"/>
          </p:cNvSpPr>
          <p:nvPr>
            <p:ph type="sldNum" sz="quarter" idx="5"/>
          </p:nvPr>
        </p:nvSpPr>
        <p:spPr/>
        <p:txBody>
          <a:bodyPr/>
          <a:lstStyle/>
          <a:p>
            <a:fld id="{B4008EB6-D09E-4580-8CD6-DDB14511944F}" type="slidenum">
              <a:rPr lang="en-US" smtClean="0"/>
              <a:t>9</a:t>
            </a:fld>
            <a:endParaRPr lang="en-US" dirty="0"/>
          </a:p>
        </p:txBody>
      </p:sp>
      <p:sp>
        <p:nvSpPr>
          <p:cNvPr id="5" name="Header Placeholder 4">
            <a:extLst>
              <a:ext uri="{FF2B5EF4-FFF2-40B4-BE49-F238E27FC236}">
                <a16:creationId xmlns:a16="http://schemas.microsoft.com/office/drawing/2014/main" id="{16C21284-1338-5DBB-7C1D-D784A8D1F401}"/>
              </a:ext>
            </a:extLst>
          </p:cNvPr>
          <p:cNvSpPr>
            <a:spLocks noGrp="1"/>
          </p:cNvSpPr>
          <p:nvPr>
            <p:ph type="hdr" sz="quarter"/>
          </p:nvPr>
        </p:nvSpPr>
        <p:spPr/>
        <p:txBody>
          <a:bodyPr/>
          <a:lstStyle/>
          <a:p>
            <a:r>
              <a:rPr lang="en-US"/>
              <a:t>Microsoft SharePoint Server 2013</a:t>
            </a:r>
            <a:endParaRPr lang="en-US" dirty="0"/>
          </a:p>
        </p:txBody>
      </p:sp>
      <p:sp>
        <p:nvSpPr>
          <p:cNvPr id="6" name="Footer Placeholder 5">
            <a:extLst>
              <a:ext uri="{FF2B5EF4-FFF2-40B4-BE49-F238E27FC236}">
                <a16:creationId xmlns:a16="http://schemas.microsoft.com/office/drawing/2014/main" id="{5F5FC41C-2A78-A8BF-58C8-6C1F7467A73D}"/>
              </a:ext>
            </a:extLst>
          </p:cNvPr>
          <p:cNvSpPr>
            <a:spLocks noGrp="1"/>
          </p:cNvSpPr>
          <p:nvPr>
            <p:ph type="ftr" sz="quarter" idx="4"/>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3534244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3.svg"/><Relationship Id="rId12"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15.sv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1.svg"/><Relationship Id="rId9" Type="http://schemas.openxmlformats.org/officeDocument/2006/relationships/image" Target="../media/image1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0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6" name="Gráfico 5">
            <a:extLst>
              <a:ext uri="{FF2B5EF4-FFF2-40B4-BE49-F238E27FC236}">
                <a16:creationId xmlns:a16="http://schemas.microsoft.com/office/drawing/2014/main" id="{DA11E416-9399-A2B2-0FAA-7E24E1E04289}"/>
              </a:ext>
            </a:extLst>
          </p:cNvPr>
          <p:cNvPicPr>
            <a:picLocks noChangeAspect="1"/>
          </p:cNvPicPr>
          <p:nvPr userDrawn="1"/>
        </p:nvPicPr>
        <p:blipFill>
          <a:blip r:embed="rId3">
            <a:extLst>
              <a:ext uri="{96DAC541-7B7A-43D3-8B79-37D633B846F1}">
                <asvg:svgBlip xmlns:asvg="http://schemas.microsoft.com/office/drawing/2016/SVG/main" r:embed="rId4"/>
              </a:ext>
            </a:extLst>
          </a:blip>
          <a:srcRect t="1" r="80720" b="-4262"/>
          <a:stretch/>
        </p:blipFill>
        <p:spPr>
          <a:xfrm>
            <a:off x="8663379" y="6344057"/>
            <a:ext cx="641331" cy="445681"/>
          </a:xfrm>
          <a:prstGeom prst="rect">
            <a:avLst/>
          </a:prstGeom>
        </p:spPr>
      </p:pic>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36525" y="68261"/>
            <a:ext cx="2767542" cy="666675"/>
          </a:xfrm>
          <a:prstGeom prst="rect">
            <a:avLst/>
          </a:prstGeom>
        </p:spPr>
      </p:pic>
      <p:sp>
        <p:nvSpPr>
          <p:cNvPr id="20" name="Title 16">
            <a:extLst>
              <a:ext uri="{FF2B5EF4-FFF2-40B4-BE49-F238E27FC236}">
                <a16:creationId xmlns:a16="http://schemas.microsoft.com/office/drawing/2014/main" id="{5E24BA48-C45B-8D01-C0DC-AFBC845D9563}"/>
              </a:ext>
            </a:extLst>
          </p:cNvPr>
          <p:cNvSpPr>
            <a:spLocks noGrp="1"/>
          </p:cNvSpPr>
          <p:nvPr>
            <p:ph type="title" idx="4294967295"/>
          </p:nvPr>
        </p:nvSpPr>
        <p:spPr>
          <a:xfrm>
            <a:off x="0" y="4413616"/>
            <a:ext cx="12192000" cy="1021985"/>
          </a:xfrm>
          <a:solidFill>
            <a:srgbClr val="053B47">
              <a:alpha val="65000"/>
            </a:srgbClr>
          </a:solidFill>
          <a:ln>
            <a:noFill/>
          </a:ln>
        </p:spPr>
        <p:txBody>
          <a:bodyPr vert="horz" wrap="square" lIns="137196" tIns="102897" rIns="137736" bIns="34299" rtlCol="0" anchor="ctr" anchorCtr="0">
            <a:normAutofit/>
          </a:bodyPr>
          <a:lstStyle>
            <a:lvl1pPr>
              <a:defRPr sz="3600"/>
            </a:lvl1pPr>
          </a:lstStyle>
          <a:p>
            <a:pPr defTabSz="685983"/>
            <a:endParaRPr lang="en-US" sz="2800" dirty="0">
              <a:solidFill>
                <a:schemeClr val="bg1"/>
              </a:solidFill>
              <a:latin typeface="Segoe UI Semibold" panose="020B0702040204020203" pitchFamily="34" charset="0"/>
              <a:ea typeface="+mj-ea"/>
              <a:cs typeface="Segoe UI Semibold" panose="020B0702040204020203" pitchFamily="34" charset="0"/>
            </a:endParaRPr>
          </a:p>
        </p:txBody>
      </p:sp>
      <p:sp>
        <p:nvSpPr>
          <p:cNvPr id="21" name="Text Placeholder 9">
            <a:extLst>
              <a:ext uri="{FF2B5EF4-FFF2-40B4-BE49-F238E27FC236}">
                <a16:creationId xmlns:a16="http://schemas.microsoft.com/office/drawing/2014/main" id="{DA39C1CD-7A5F-3EA1-F495-77F04256A37A}"/>
              </a:ext>
            </a:extLst>
          </p:cNvPr>
          <p:cNvSpPr>
            <a:spLocks noGrp="1"/>
          </p:cNvSpPr>
          <p:nvPr>
            <p:ph type="body" sz="quarter" idx="4294967295"/>
          </p:nvPr>
        </p:nvSpPr>
        <p:spPr>
          <a:xfrm>
            <a:off x="0" y="5435635"/>
            <a:ext cx="12192000" cy="857290"/>
          </a:xfrm>
          <a:solidFill>
            <a:srgbClr val="053B47">
              <a:alpha val="65000"/>
            </a:srgbClr>
          </a:solidFill>
          <a:ln>
            <a:noFill/>
          </a:ln>
        </p:spPr>
        <p:txBody>
          <a:bodyPr anchor="ctr">
            <a:normAutofit/>
          </a:bodyPr>
          <a:lstStyle>
            <a:lvl1pPr>
              <a:defRPr/>
            </a:lvl1pPr>
          </a:lstStyle>
          <a:p>
            <a:pPr marL="180000" indent="0">
              <a:buNone/>
            </a:pPr>
            <a:endParaRPr lang="en-US" sz="2000" b="1" dirty="0">
              <a:solidFill>
                <a:schemeClr val="bg1"/>
              </a:solidFill>
            </a:endParaRPr>
          </a:p>
        </p:txBody>
      </p:sp>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sp>
        <p:nvSpPr>
          <p:cNvPr id="24" name="Marcador de posición de imagen 23">
            <a:extLst>
              <a:ext uri="{FF2B5EF4-FFF2-40B4-BE49-F238E27FC236}">
                <a16:creationId xmlns:a16="http://schemas.microsoft.com/office/drawing/2014/main" id="{756ACD07-D9D7-09FE-A4BD-DBA7EA3DC702}"/>
              </a:ext>
            </a:extLst>
          </p:cNvPr>
          <p:cNvSpPr>
            <a:spLocks noGrp="1"/>
          </p:cNvSpPr>
          <p:nvPr>
            <p:ph type="pic" sz="quarter" idx="10" hasCustomPrompt="1"/>
          </p:nvPr>
        </p:nvSpPr>
        <p:spPr>
          <a:xfrm>
            <a:off x="9255125" y="3429000"/>
            <a:ext cx="2540000" cy="2524125"/>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dirty="0"/>
              <a:t>Speaker Picture</a:t>
            </a:r>
          </a:p>
        </p:txBody>
      </p:sp>
      <p:sp>
        <p:nvSpPr>
          <p:cNvPr id="45" name="TextBox 44">
            <a:extLst>
              <a:ext uri="{FF2B5EF4-FFF2-40B4-BE49-F238E27FC236}">
                <a16:creationId xmlns:a16="http://schemas.microsoft.com/office/drawing/2014/main" id="{97853BCA-BB0B-30C4-6B56-CBEF72BCFC2B}"/>
              </a:ext>
            </a:extLst>
          </p:cNvPr>
          <p:cNvSpPr txBox="1"/>
          <p:nvPr userDrawn="1"/>
        </p:nvSpPr>
        <p:spPr>
          <a:xfrm>
            <a:off x="9255125" y="6382231"/>
            <a:ext cx="2936875" cy="369332"/>
          </a:xfrm>
          <a:prstGeom prst="rect">
            <a:avLst/>
          </a:prstGeom>
          <a:noFill/>
        </p:spPr>
        <p:txBody>
          <a:bodyPr wrap="square">
            <a:spAutoFit/>
          </a:bodyPr>
          <a:lstStyle/>
          <a:p>
            <a:pPr algn="ctr"/>
            <a:r>
              <a:rPr lang="es-ES" sz="1800" b="0" dirty="0">
                <a:solidFill>
                  <a:srgbClr val="0DA2C2"/>
                </a:solidFill>
                <a:latin typeface="+mn-lt"/>
                <a:ea typeface="Segoe UI" pitchFamily="34" charset="0"/>
                <a:cs typeface="Segoe UI Semibold" panose="020B0702040204020203" pitchFamily="34" charset="0"/>
              </a:rPr>
              <a:t>CollabDays | Madrid 2025</a:t>
            </a:r>
            <a:endParaRPr lang="en-US" b="0" dirty="0">
              <a:latin typeface="+mn-lt"/>
            </a:endParaRPr>
          </a:p>
        </p:txBody>
      </p:sp>
    </p:spTree>
    <p:extLst>
      <p:ext uri="{BB962C8B-B14F-4D97-AF65-F5344CB8AC3E}">
        <p14:creationId xmlns:p14="http://schemas.microsoft.com/office/powerpoint/2010/main" val="218952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3" name="Grupo 2">
            <a:extLst>
              <a:ext uri="{FF2B5EF4-FFF2-40B4-BE49-F238E27FC236}">
                <a16:creationId xmlns:a16="http://schemas.microsoft.com/office/drawing/2014/main" id="{2A073C0F-5E68-AD64-F70B-074DE66A6774}"/>
              </a:ext>
            </a:extLst>
          </p:cNvPr>
          <p:cNvGrpSpPr/>
          <p:nvPr userDrawn="1"/>
        </p:nvGrpSpPr>
        <p:grpSpPr>
          <a:xfrm>
            <a:off x="0" y="6428512"/>
            <a:ext cx="12192000" cy="394759"/>
            <a:chOff x="0" y="6428512"/>
            <a:chExt cx="12192000" cy="394759"/>
          </a:xfrm>
        </p:grpSpPr>
        <p:sp>
          <p:nvSpPr>
            <p:cNvPr id="5" name="Rectángulo 4">
              <a:extLst>
                <a:ext uri="{FF2B5EF4-FFF2-40B4-BE49-F238E27FC236}">
                  <a16:creationId xmlns:a16="http://schemas.microsoft.com/office/drawing/2014/main" id="{F65D572D-BA18-6A18-4F8F-963A7C00933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Imagen 5">
              <a:extLst>
                <a:ext uri="{FF2B5EF4-FFF2-40B4-BE49-F238E27FC236}">
                  <a16:creationId xmlns:a16="http://schemas.microsoft.com/office/drawing/2014/main" id="{E3C03CAA-09E7-28A0-F6D5-0CF3033E1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7" name="CuadroTexto 6">
              <a:extLst>
                <a:ext uri="{FF2B5EF4-FFF2-40B4-BE49-F238E27FC236}">
                  <a16:creationId xmlns:a16="http://schemas.microsoft.com/office/drawing/2014/main" id="{38257835-9DE7-3689-F927-76F0DE26C15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9" name="Gráfico 8">
            <a:extLst>
              <a:ext uri="{FF2B5EF4-FFF2-40B4-BE49-F238E27FC236}">
                <a16:creationId xmlns:a16="http://schemas.microsoft.com/office/drawing/2014/main" id="{60691E28-9353-2AA9-3637-EE03A77F91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4" name="TextBox 3">
            <a:extLst>
              <a:ext uri="{FF2B5EF4-FFF2-40B4-BE49-F238E27FC236}">
                <a16:creationId xmlns:a16="http://schemas.microsoft.com/office/drawing/2014/main" id="{3E5A6700-D44A-3AD3-B0C0-8E11BF37AFFE}"/>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8" name="Gráfico 5">
            <a:extLst>
              <a:ext uri="{FF2B5EF4-FFF2-40B4-BE49-F238E27FC236}">
                <a16:creationId xmlns:a16="http://schemas.microsoft.com/office/drawing/2014/main" id="{C2A2AA91-EC57-D1FD-C362-EDAC164A3078}"/>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31113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aphicFrame>
        <p:nvGraphicFramePr>
          <p:cNvPr id="8" name="Table 16">
            <a:extLst>
              <a:ext uri="{FF2B5EF4-FFF2-40B4-BE49-F238E27FC236}">
                <a16:creationId xmlns:a16="http://schemas.microsoft.com/office/drawing/2014/main" id="{C167C2FC-6B78-5D74-ED2E-F7BF522B6C07}"/>
              </a:ext>
            </a:extLst>
          </p:cNvPr>
          <p:cNvGraphicFramePr>
            <a:graphicFrameLocks noGrp="1"/>
          </p:cNvGraphicFramePr>
          <p:nvPr userDrawn="1">
            <p:extLst>
              <p:ext uri="{D42A27DB-BD31-4B8C-83A1-F6EECF244321}">
                <p14:modId xmlns:p14="http://schemas.microsoft.com/office/powerpoint/2010/main" val="141043173"/>
              </p:ext>
            </p:extLst>
          </p:nvPr>
        </p:nvGraphicFramePr>
        <p:xfrm>
          <a:off x="519248" y="1337539"/>
          <a:ext cx="11151918" cy="3825585"/>
        </p:xfrm>
        <a:graphic>
          <a:graphicData uri="http://schemas.openxmlformats.org/drawingml/2006/table">
            <a:tbl>
              <a:tblPr firstRow="1" bandRow="1">
                <a:tableStyleId>{08FB837D-C827-4EFA-A057-4D05807E0F7C}</a:tableStyleId>
              </a:tblPr>
              <a:tblGrid>
                <a:gridCol w="3717306">
                  <a:extLst>
                    <a:ext uri="{9D8B030D-6E8A-4147-A177-3AD203B41FA5}">
                      <a16:colId xmlns:a16="http://schemas.microsoft.com/office/drawing/2014/main" val="1513973928"/>
                    </a:ext>
                  </a:extLst>
                </a:gridCol>
                <a:gridCol w="3717306">
                  <a:extLst>
                    <a:ext uri="{9D8B030D-6E8A-4147-A177-3AD203B41FA5}">
                      <a16:colId xmlns:a16="http://schemas.microsoft.com/office/drawing/2014/main" val="3419202442"/>
                    </a:ext>
                  </a:extLst>
                </a:gridCol>
                <a:gridCol w="3717306">
                  <a:extLst>
                    <a:ext uri="{9D8B030D-6E8A-4147-A177-3AD203B41FA5}">
                      <a16:colId xmlns:a16="http://schemas.microsoft.com/office/drawing/2014/main" val="3401758148"/>
                    </a:ext>
                  </a:extLst>
                </a:gridCol>
              </a:tblGrid>
              <a:tr h="336465">
                <a:tc>
                  <a:txBody>
                    <a:bodyPr/>
                    <a:lstStyle/>
                    <a:p>
                      <a:pPr algn="ctr"/>
                      <a:r>
                        <a:rPr lang="es-ES" sz="1400" dirty="0" err="1">
                          <a:solidFill>
                            <a:schemeClr val="bg1"/>
                          </a:solidFill>
                        </a:rPr>
                        <a:t>Header</a:t>
                      </a:r>
                      <a:r>
                        <a:rPr lang="es-ES" sz="1400" dirty="0">
                          <a:solidFill>
                            <a:schemeClr val="bg1"/>
                          </a:solidFill>
                        </a:rPr>
                        <a:t> 1</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2</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3</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extLst>
                  <a:ext uri="{0D108BD9-81ED-4DB2-BD59-A6C34878D82A}">
                    <a16:rowId xmlns:a16="http://schemas.microsoft.com/office/drawing/2014/main" val="1766186878"/>
                  </a:ext>
                </a:extLst>
              </a:tr>
              <a:tr h="436140">
                <a:tc>
                  <a:txBody>
                    <a:bodyPr/>
                    <a:lstStyle/>
                    <a:p>
                      <a:r>
                        <a:rPr lang="es-ES" sz="1100" dirty="0" err="1">
                          <a:solidFill>
                            <a:schemeClr val="bg1"/>
                          </a:solidFill>
                        </a:rPr>
                        <a:t>Value</a:t>
                      </a:r>
                      <a:r>
                        <a:rPr lang="es-ES" sz="1100" dirty="0">
                          <a:solidFill>
                            <a:schemeClr val="bg1"/>
                          </a:solidFill>
                        </a:rPr>
                        <a:t> 1</a:t>
                      </a:r>
                      <a:endParaRPr lang="es-ES" sz="11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251203977"/>
                  </a:ext>
                </a:extLst>
              </a:tr>
              <a:tr h="436140">
                <a:tc>
                  <a:txBody>
                    <a:bodyPr/>
                    <a:lstStyle/>
                    <a:p>
                      <a:r>
                        <a:rPr lang="es-ES" sz="1000" dirty="0" err="1">
                          <a:solidFill>
                            <a:schemeClr val="bg1"/>
                          </a:solidFill>
                        </a:rPr>
                        <a:t>Value</a:t>
                      </a:r>
                      <a:r>
                        <a:rPr lang="es-ES" sz="1000" dirty="0">
                          <a:solidFill>
                            <a:schemeClr val="bg1"/>
                          </a:solidFill>
                        </a:rPr>
                        <a:t> 2</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990239874"/>
                  </a:ext>
                </a:extLst>
              </a:tr>
              <a:tr h="436140">
                <a:tc>
                  <a:txBody>
                    <a:bodyPr/>
                    <a:lstStyle/>
                    <a:p>
                      <a:r>
                        <a:rPr lang="es-ES" sz="1000" dirty="0" err="1">
                          <a:solidFill>
                            <a:schemeClr val="bg1"/>
                          </a:solidFill>
                        </a:rPr>
                        <a:t>Value</a:t>
                      </a:r>
                      <a:r>
                        <a:rPr lang="es-ES" sz="1000" dirty="0">
                          <a:solidFill>
                            <a:schemeClr val="bg1"/>
                          </a:solidFill>
                        </a:rPr>
                        <a:t> 3</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87863165"/>
                  </a:ext>
                </a:extLst>
              </a:tr>
              <a:tr h="436140">
                <a:tc>
                  <a:txBody>
                    <a:bodyPr/>
                    <a:lstStyle/>
                    <a:p>
                      <a:r>
                        <a:rPr lang="es-ES" sz="1000" dirty="0" err="1">
                          <a:solidFill>
                            <a:schemeClr val="bg1"/>
                          </a:solidFill>
                        </a:rPr>
                        <a:t>Value</a:t>
                      </a:r>
                      <a:r>
                        <a:rPr lang="es-ES" sz="1000" dirty="0">
                          <a:solidFill>
                            <a:schemeClr val="bg1"/>
                          </a:solidFill>
                        </a:rPr>
                        <a:t> 4</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002244133"/>
                  </a:ext>
                </a:extLst>
              </a:tr>
              <a:tr h="436140">
                <a:tc>
                  <a:txBody>
                    <a:bodyPr/>
                    <a:lstStyle/>
                    <a:p>
                      <a:r>
                        <a:rPr lang="es-ES" sz="1000" dirty="0" err="1">
                          <a:solidFill>
                            <a:schemeClr val="bg1"/>
                          </a:solidFill>
                        </a:rPr>
                        <a:t>Value</a:t>
                      </a:r>
                      <a:r>
                        <a:rPr lang="es-ES" sz="1000" dirty="0">
                          <a:solidFill>
                            <a:schemeClr val="bg1"/>
                          </a:solidFill>
                        </a:rPr>
                        <a:t> 5</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40317588"/>
                  </a:ext>
                </a:extLst>
              </a:tr>
              <a:tr h="436140">
                <a:tc>
                  <a:txBody>
                    <a:bodyPr/>
                    <a:lstStyle/>
                    <a:p>
                      <a:r>
                        <a:rPr lang="es-ES" sz="1000" dirty="0" err="1">
                          <a:solidFill>
                            <a:schemeClr val="bg1"/>
                          </a:solidFill>
                        </a:rPr>
                        <a:t>Value</a:t>
                      </a:r>
                      <a:r>
                        <a:rPr lang="es-ES" sz="1000" dirty="0">
                          <a:solidFill>
                            <a:schemeClr val="bg1"/>
                          </a:solidFill>
                        </a:rPr>
                        <a:t> 6</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505655247"/>
                  </a:ext>
                </a:extLst>
              </a:tr>
              <a:tr h="436140">
                <a:tc>
                  <a:txBody>
                    <a:bodyPr/>
                    <a:lstStyle/>
                    <a:p>
                      <a:r>
                        <a:rPr lang="es-ES" sz="1000" dirty="0" err="1">
                          <a:solidFill>
                            <a:schemeClr val="bg1"/>
                          </a:solidFill>
                        </a:rPr>
                        <a:t>Value</a:t>
                      </a:r>
                      <a:r>
                        <a:rPr lang="es-ES" sz="1000" dirty="0">
                          <a:solidFill>
                            <a:schemeClr val="bg1"/>
                          </a:solidFill>
                        </a:rPr>
                        <a:t> 7</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861785249"/>
                  </a:ext>
                </a:extLst>
              </a:tr>
              <a:tr h="436140">
                <a:tc>
                  <a:txBody>
                    <a:bodyPr/>
                    <a:lstStyle/>
                    <a:p>
                      <a:r>
                        <a:rPr lang="es-ES" sz="1000" dirty="0" err="1">
                          <a:solidFill>
                            <a:schemeClr val="bg1"/>
                          </a:solidFill>
                        </a:rPr>
                        <a:t>Value</a:t>
                      </a:r>
                      <a:r>
                        <a:rPr lang="es-ES" sz="1000" dirty="0">
                          <a:solidFill>
                            <a:schemeClr val="bg1"/>
                          </a:solidFill>
                        </a:rPr>
                        <a:t> 8</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85756325"/>
                  </a:ext>
                </a:extLst>
              </a:tr>
            </a:tbl>
          </a:graphicData>
        </a:graphic>
      </p:graphicFrame>
      <p:grpSp>
        <p:nvGrpSpPr>
          <p:cNvPr id="9" name="Grupo 8">
            <a:extLst>
              <a:ext uri="{FF2B5EF4-FFF2-40B4-BE49-F238E27FC236}">
                <a16:creationId xmlns:a16="http://schemas.microsoft.com/office/drawing/2014/main" id="{EE8FCE0A-0F37-CC46-D782-CB1E42FAA9DB}"/>
              </a:ext>
            </a:extLst>
          </p:cNvPr>
          <p:cNvGrpSpPr/>
          <p:nvPr userDrawn="1"/>
        </p:nvGrpSpPr>
        <p:grpSpPr>
          <a:xfrm>
            <a:off x="0" y="6428512"/>
            <a:ext cx="12192000" cy="394759"/>
            <a:chOff x="0" y="6428512"/>
            <a:chExt cx="12192000" cy="394759"/>
          </a:xfrm>
        </p:grpSpPr>
        <p:sp>
          <p:nvSpPr>
            <p:cNvPr id="10" name="Rectángulo 9">
              <a:extLst>
                <a:ext uri="{FF2B5EF4-FFF2-40B4-BE49-F238E27FC236}">
                  <a16:creationId xmlns:a16="http://schemas.microsoft.com/office/drawing/2014/main" id="{F36344E9-8AC8-1EC9-3343-E5D6B2CB1547}"/>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B02D31EC-025E-62B7-6B87-D75CF802F9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9BCE37DE-167B-82B7-D237-D39D2AB74DB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DCC291FA-3A6D-8D8D-6C8F-3CF2239740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67F400E7-4174-B339-C186-D91A9F70A397}"/>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4" name="Gráfico 5">
            <a:extLst>
              <a:ext uri="{FF2B5EF4-FFF2-40B4-BE49-F238E27FC236}">
                <a16:creationId xmlns:a16="http://schemas.microsoft.com/office/drawing/2014/main" id="{58379202-FBB6-338A-EBCD-83A4A9F7BF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535840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0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36525" y="68261"/>
            <a:ext cx="2767542" cy="666675"/>
          </a:xfrm>
          <a:prstGeom prst="rect">
            <a:avLst/>
          </a:prstGeom>
        </p:spPr>
      </p:pic>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pic>
        <p:nvPicPr>
          <p:cNvPr id="7" name="Gráfico 5">
            <a:extLst>
              <a:ext uri="{FF2B5EF4-FFF2-40B4-BE49-F238E27FC236}">
                <a16:creationId xmlns:a16="http://schemas.microsoft.com/office/drawing/2014/main" id="{F983E117-FABD-3E64-D616-458E490252AA}"/>
              </a:ext>
            </a:extLst>
          </p:cNvPr>
          <p:cNvPicPr>
            <a:picLocks noChangeAspect="1"/>
          </p:cNvPicPr>
          <p:nvPr userDrawn="1"/>
        </p:nvPicPr>
        <p:blipFill>
          <a:blip r:embed="rId8">
            <a:extLst>
              <a:ext uri="{96DAC541-7B7A-43D3-8B79-37D633B846F1}">
                <asvg:svgBlip xmlns:asvg="http://schemas.microsoft.com/office/drawing/2016/SVG/main" r:embed="rId9"/>
              </a:ext>
            </a:extLst>
          </a:blip>
          <a:srcRect t="1" r="80720" b="-4262"/>
          <a:stretch/>
        </p:blipFill>
        <p:spPr>
          <a:xfrm>
            <a:off x="8663379" y="6344057"/>
            <a:ext cx="641331" cy="445681"/>
          </a:xfrm>
          <a:prstGeom prst="rect">
            <a:avLst/>
          </a:prstGeom>
        </p:spPr>
      </p:pic>
      <p:sp>
        <p:nvSpPr>
          <p:cNvPr id="9" name="TextBox 8">
            <a:extLst>
              <a:ext uri="{FF2B5EF4-FFF2-40B4-BE49-F238E27FC236}">
                <a16:creationId xmlns:a16="http://schemas.microsoft.com/office/drawing/2014/main" id="{A3803F46-0D05-E32B-9793-439F25E8719B}"/>
              </a:ext>
            </a:extLst>
          </p:cNvPr>
          <p:cNvSpPr txBox="1"/>
          <p:nvPr userDrawn="1"/>
        </p:nvSpPr>
        <p:spPr>
          <a:xfrm>
            <a:off x="9255125" y="6382231"/>
            <a:ext cx="2936875" cy="369332"/>
          </a:xfrm>
          <a:prstGeom prst="rect">
            <a:avLst/>
          </a:prstGeom>
          <a:noFill/>
        </p:spPr>
        <p:txBody>
          <a:bodyPr wrap="square">
            <a:spAutoFit/>
          </a:bodyPr>
          <a:lstStyle/>
          <a:p>
            <a:pPr algn="ctr"/>
            <a:r>
              <a:rPr lang="es-ES" sz="1800" b="0" dirty="0">
                <a:solidFill>
                  <a:srgbClr val="0DA2C2"/>
                </a:solidFill>
                <a:latin typeface="+mn-lt"/>
                <a:ea typeface="Segoe UI" pitchFamily="34" charset="0"/>
                <a:cs typeface="Segoe UI Semibold" panose="020B0702040204020203" pitchFamily="34" charset="0"/>
              </a:rPr>
              <a:t>CollabDays | Madrid 2025</a:t>
            </a:r>
            <a:endParaRPr lang="en-US" b="0" dirty="0">
              <a:latin typeface="+mn-lt"/>
            </a:endParaRPr>
          </a:p>
        </p:txBody>
      </p:sp>
    </p:spTree>
    <p:extLst>
      <p:ext uri="{BB962C8B-B14F-4D97-AF65-F5344CB8AC3E}">
        <p14:creationId xmlns:p14="http://schemas.microsoft.com/office/powerpoint/2010/main" val="2689822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Spekaer Description Right ">
    <p:spTree>
      <p:nvGrpSpPr>
        <p:cNvPr id="1" name=""/>
        <p:cNvGrpSpPr/>
        <p:nvPr/>
      </p:nvGrpSpPr>
      <p:grpSpPr>
        <a:xfrm>
          <a:off x="0" y="0"/>
          <a:ext cx="0" cy="0"/>
          <a:chOff x="0" y="0"/>
          <a:chExt cx="0" cy="0"/>
        </a:xfrm>
      </p:grpSpPr>
      <p:pic>
        <p:nvPicPr>
          <p:cNvPr id="19" name="Imagen 18" descr="Edificio en frente de agua&#10;&#10;Descripción generada automáticamente">
            <a:extLst>
              <a:ext uri="{FF2B5EF4-FFF2-40B4-BE49-F238E27FC236}">
                <a16:creationId xmlns:a16="http://schemas.microsoft.com/office/drawing/2014/main" id="{C107E4CA-8391-9C7B-C5E5-19D5DC8C7D2E}"/>
              </a:ext>
            </a:extLst>
          </p:cNvPr>
          <p:cNvPicPr>
            <a:picLocks noChangeAspect="1"/>
          </p:cNvPicPr>
          <p:nvPr userDrawn="1"/>
        </p:nvPicPr>
        <p:blipFill rotWithShape="1">
          <a:blip r:embed="rId2"/>
          <a:srcRect t="10710" b="4915"/>
          <a:stretch/>
        </p:blipFill>
        <p:spPr>
          <a:xfrm>
            <a:off x="0" y="1"/>
            <a:ext cx="12191999" cy="6858000"/>
          </a:xfrm>
          <a:prstGeom prst="rect">
            <a:avLst/>
          </a:prstGeom>
        </p:spPr>
      </p:pic>
      <p:sp>
        <p:nvSpPr>
          <p:cNvPr id="38" name="Rectángulo 37">
            <a:extLst>
              <a:ext uri="{FF2B5EF4-FFF2-40B4-BE49-F238E27FC236}">
                <a16:creationId xmlns:a16="http://schemas.microsoft.com/office/drawing/2014/main" id="{974E3269-F834-DB8E-A48E-221DEDA4AEB3}"/>
              </a:ext>
            </a:extLst>
          </p:cNvPr>
          <p:cNvSpPr/>
          <p:nvPr userDrawn="1"/>
        </p:nvSpPr>
        <p:spPr bwMode="auto">
          <a:xfrm>
            <a:off x="0" y="1414782"/>
            <a:ext cx="12192000" cy="4115618"/>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ángulo 19">
            <a:extLst>
              <a:ext uri="{FF2B5EF4-FFF2-40B4-BE49-F238E27FC236}">
                <a16:creationId xmlns:a16="http://schemas.microsoft.com/office/drawing/2014/main" id="{0D7C586D-731B-2E8C-96EA-DC342F246DA0}"/>
              </a:ext>
            </a:extLst>
          </p:cNvPr>
          <p:cNvSpPr/>
          <p:nvPr userDrawn="1"/>
        </p:nvSpPr>
        <p:spPr bwMode="auto">
          <a:xfrm>
            <a:off x="0" y="6481895"/>
            <a:ext cx="12192000" cy="38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2">
            <a:extLst>
              <a:ext uri="{FF2B5EF4-FFF2-40B4-BE49-F238E27FC236}">
                <a16:creationId xmlns:a16="http://schemas.microsoft.com/office/drawing/2014/main" id="{18029AAC-1C6F-178E-9B75-06175A351B22}"/>
              </a:ext>
            </a:extLst>
          </p:cNvPr>
          <p:cNvSpPr/>
          <p:nvPr userDrawn="1"/>
        </p:nvSpPr>
        <p:spPr bwMode="auto">
          <a:xfrm>
            <a:off x="0" y="0"/>
            <a:ext cx="12192000" cy="6481895"/>
          </a:xfrm>
          <a:prstGeom prst="rect">
            <a:avLst/>
          </a:prstGeom>
          <a:solidFill>
            <a:srgbClr val="053B47">
              <a:alpha val="4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arcador de contenido 3">
            <a:extLst>
              <a:ext uri="{FF2B5EF4-FFF2-40B4-BE49-F238E27FC236}">
                <a16:creationId xmlns:a16="http://schemas.microsoft.com/office/drawing/2014/main" id="{3DFFFC80-CAC7-E6A6-1CC4-B6D02156AD45}"/>
              </a:ext>
            </a:extLst>
          </p:cNvPr>
          <p:cNvSpPr>
            <a:spLocks noGrp="1"/>
          </p:cNvSpPr>
          <p:nvPr>
            <p:ph sz="quarter" idx="4" hasCustomPrompt="1"/>
          </p:nvPr>
        </p:nvSpPr>
        <p:spPr>
          <a:xfrm>
            <a:off x="4652827" y="3319847"/>
            <a:ext cx="4643438" cy="1820164"/>
          </a:xfrm>
        </p:spPr>
        <p:txBody>
          <a:bodyPr/>
          <a:lstStyle>
            <a:lvl1pPr marL="0" indent="0">
              <a:buNone/>
              <a:defRPr sz="2400"/>
            </a:lvl1pPr>
          </a:lstStyle>
          <a:p>
            <a:r>
              <a:rPr lang="en-US" dirty="0">
                <a:solidFill>
                  <a:schemeClr val="bg1"/>
                </a:solidFill>
              </a:rPr>
              <a:t>Description</a:t>
            </a:r>
          </a:p>
        </p:txBody>
      </p:sp>
      <p:pic>
        <p:nvPicPr>
          <p:cNvPr id="22" name="Marcador de contenido 21">
            <a:extLst>
              <a:ext uri="{FF2B5EF4-FFF2-40B4-BE49-F238E27FC236}">
                <a16:creationId xmlns:a16="http://schemas.microsoft.com/office/drawing/2014/main" id="{3B3D502B-6F72-4CA9-0436-32CAB4043A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575759" y="4092559"/>
            <a:ext cx="1080000" cy="1080000"/>
          </a:xfrm>
          <a:prstGeom prst="rect">
            <a:avLst/>
          </a:prstGeom>
        </p:spPr>
      </p:pic>
      <p:pic>
        <p:nvPicPr>
          <p:cNvPr id="35" name="Marcador de contenido 21">
            <a:extLst>
              <a:ext uri="{FF2B5EF4-FFF2-40B4-BE49-F238E27FC236}">
                <a16:creationId xmlns:a16="http://schemas.microsoft.com/office/drawing/2014/main" id="{71745F19-2931-D49C-0DFC-D9435BB7AAE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83879" y="4092559"/>
            <a:ext cx="1080000" cy="1080000"/>
          </a:xfrm>
          <a:prstGeom prst="rect">
            <a:avLst/>
          </a:prstGeom>
        </p:spPr>
      </p:pic>
      <p:pic>
        <p:nvPicPr>
          <p:cNvPr id="6" name="Picture 2" descr="W3.CSS Images" hidden="1">
            <a:extLst>
              <a:ext uri="{FF2B5EF4-FFF2-40B4-BE49-F238E27FC236}">
                <a16:creationId xmlns:a16="http://schemas.microsoft.com/office/drawing/2014/main" id="{5543A152-B134-9405-CE8B-BBF54CFBEE5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84520" y="1681724"/>
            <a:ext cx="3576384" cy="3575828"/>
          </a:xfrm>
          <a:prstGeom prst="ellipse">
            <a:avLst/>
          </a:prstGeom>
          <a:noFill/>
          <a:ln w="101600">
            <a:solidFill>
              <a:srgbClr val="0DA2C2"/>
            </a:solidFill>
          </a:ln>
          <a:extLst>
            <a:ext uri="{909E8E84-426E-40DD-AFC4-6F175D3DCCD1}">
              <a14:hiddenFill xmlns:a14="http://schemas.microsoft.com/office/drawing/2010/main">
                <a:solidFill>
                  <a:srgbClr val="FFFFFF"/>
                </a:solidFill>
              </a14:hiddenFill>
            </a:ext>
          </a:extLst>
        </p:spPr>
      </p:pic>
      <p:sp>
        <p:nvSpPr>
          <p:cNvPr id="11" name="Marcador de texto 10">
            <a:extLst>
              <a:ext uri="{FF2B5EF4-FFF2-40B4-BE49-F238E27FC236}">
                <a16:creationId xmlns:a16="http://schemas.microsoft.com/office/drawing/2014/main" id="{56180E43-2107-FF59-8B45-F7998E2CAE1A}"/>
              </a:ext>
            </a:extLst>
          </p:cNvPr>
          <p:cNvSpPr>
            <a:spLocks noGrp="1"/>
          </p:cNvSpPr>
          <p:nvPr>
            <p:ph type="body" sz="quarter" idx="10" hasCustomPrompt="1"/>
          </p:nvPr>
        </p:nvSpPr>
        <p:spPr>
          <a:xfrm>
            <a:off x="4652826" y="1836134"/>
            <a:ext cx="4643438" cy="645152"/>
          </a:xfrm>
        </p:spPr>
        <p:txBody>
          <a:bodyPr/>
          <a:lstStyle>
            <a:lvl1pPr marL="0" indent="0">
              <a:buNone/>
              <a:defRPr sz="4800">
                <a:solidFill>
                  <a:schemeClr val="bg1"/>
                </a:solidFill>
                <a:latin typeface="Segoe UI Semibold" panose="020B0702040204020203" pitchFamily="34" charset="0"/>
                <a:cs typeface="Segoe UI Semibold" panose="020B0702040204020203" pitchFamily="34" charset="0"/>
              </a:defRPr>
            </a:lvl1pPr>
          </a:lstStyle>
          <a:p>
            <a:pPr lvl="0"/>
            <a:r>
              <a:rPr lang="es-ES" dirty="0"/>
              <a:t>Speaker </a:t>
            </a:r>
            <a:r>
              <a:rPr lang="es-ES" dirty="0" err="1"/>
              <a:t>Name</a:t>
            </a:r>
            <a:endParaRPr lang="es-ES" dirty="0"/>
          </a:p>
        </p:txBody>
      </p:sp>
      <p:sp>
        <p:nvSpPr>
          <p:cNvPr id="12" name="Marcador de texto 10">
            <a:extLst>
              <a:ext uri="{FF2B5EF4-FFF2-40B4-BE49-F238E27FC236}">
                <a16:creationId xmlns:a16="http://schemas.microsoft.com/office/drawing/2014/main" id="{4959C1A6-405A-9C40-389B-BE7A628759F6}"/>
              </a:ext>
            </a:extLst>
          </p:cNvPr>
          <p:cNvSpPr>
            <a:spLocks noGrp="1"/>
          </p:cNvSpPr>
          <p:nvPr>
            <p:ph type="body" sz="quarter" idx="11" hasCustomPrompt="1"/>
          </p:nvPr>
        </p:nvSpPr>
        <p:spPr>
          <a:xfrm>
            <a:off x="4652826" y="2594959"/>
            <a:ext cx="4643438" cy="645152"/>
          </a:xfrm>
        </p:spPr>
        <p:txBody>
          <a:bodyPr/>
          <a:lstStyle>
            <a:lvl1pPr marL="0" indent="0">
              <a:buNone/>
              <a:defRPr sz="2400">
                <a:solidFill>
                  <a:schemeClr val="bg1"/>
                </a:solidFill>
                <a:latin typeface="Segoe UI Semilight" panose="020B0402040204020203" pitchFamily="34" charset="0"/>
                <a:cs typeface="Segoe UI Semilight" panose="020B0402040204020203" pitchFamily="34" charset="0"/>
              </a:defRPr>
            </a:lvl1pPr>
          </a:lstStyle>
          <a:p>
            <a:pPr lvl="0"/>
            <a:r>
              <a:rPr lang="es-ES" dirty="0"/>
              <a:t>Speaker Position</a:t>
            </a:r>
          </a:p>
        </p:txBody>
      </p:sp>
      <p:grpSp>
        <p:nvGrpSpPr>
          <p:cNvPr id="13" name="Grupo 12">
            <a:extLst>
              <a:ext uri="{FF2B5EF4-FFF2-40B4-BE49-F238E27FC236}">
                <a16:creationId xmlns:a16="http://schemas.microsoft.com/office/drawing/2014/main" id="{02BB9031-23E2-E2F1-99C7-B7EB97DE89FB}"/>
              </a:ext>
            </a:extLst>
          </p:cNvPr>
          <p:cNvGrpSpPr/>
          <p:nvPr userDrawn="1"/>
        </p:nvGrpSpPr>
        <p:grpSpPr>
          <a:xfrm>
            <a:off x="0" y="6428512"/>
            <a:ext cx="12192000" cy="394759"/>
            <a:chOff x="0" y="6428512"/>
            <a:chExt cx="12192000" cy="394759"/>
          </a:xfrm>
        </p:grpSpPr>
        <p:sp>
          <p:nvSpPr>
            <p:cNvPr id="14" name="Rectángulo 13">
              <a:extLst>
                <a:ext uri="{FF2B5EF4-FFF2-40B4-BE49-F238E27FC236}">
                  <a16:creationId xmlns:a16="http://schemas.microsoft.com/office/drawing/2014/main" id="{58D8F6E6-DCCD-B138-BE60-6CD29391D029}"/>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5">
              <a:extLst>
                <a:ext uri="{FF2B5EF4-FFF2-40B4-BE49-F238E27FC236}">
                  <a16:creationId xmlns:a16="http://schemas.microsoft.com/office/drawing/2014/main" id="{A13E7BDB-0423-7052-5152-8DB99AC0BB78}"/>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9920285" y="6516625"/>
              <a:ext cx="2186276" cy="280957"/>
            </a:xfrm>
            <a:prstGeom prst="rect">
              <a:avLst/>
            </a:prstGeom>
          </p:spPr>
        </p:pic>
        <p:sp>
          <p:nvSpPr>
            <p:cNvPr id="16" name="CuadroTexto 15">
              <a:extLst>
                <a:ext uri="{FF2B5EF4-FFF2-40B4-BE49-F238E27FC236}">
                  <a16:creationId xmlns:a16="http://schemas.microsoft.com/office/drawing/2014/main" id="{07C663E0-A60E-9D99-A3D6-5CA148553F5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7" name="Gráfico 16">
            <a:extLst>
              <a:ext uri="{FF2B5EF4-FFF2-40B4-BE49-F238E27FC236}">
                <a16:creationId xmlns:a16="http://schemas.microsoft.com/office/drawing/2014/main" id="{57A19EFB-B46D-669A-9AB7-E06ECA795D1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499350" y="5874559"/>
            <a:ext cx="4762500" cy="619125"/>
          </a:xfrm>
          <a:prstGeom prst="rect">
            <a:avLst/>
          </a:prstGeom>
        </p:spPr>
      </p:pic>
      <p:sp>
        <p:nvSpPr>
          <p:cNvPr id="37" name="Marcador de posición de imagen 23">
            <a:extLst>
              <a:ext uri="{FF2B5EF4-FFF2-40B4-BE49-F238E27FC236}">
                <a16:creationId xmlns:a16="http://schemas.microsoft.com/office/drawing/2014/main" id="{A85A7642-B240-C6E8-464E-4DDCC5BE2CFB}"/>
              </a:ext>
            </a:extLst>
          </p:cNvPr>
          <p:cNvSpPr>
            <a:spLocks noGrp="1"/>
          </p:cNvSpPr>
          <p:nvPr>
            <p:ph type="pic" sz="quarter" idx="12" hasCustomPrompt="1"/>
          </p:nvPr>
        </p:nvSpPr>
        <p:spPr>
          <a:xfrm>
            <a:off x="602247" y="1631795"/>
            <a:ext cx="3715753" cy="3692529"/>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dirty="0"/>
              <a:t>Speaker Picture</a:t>
            </a:r>
          </a:p>
        </p:txBody>
      </p:sp>
      <p:pic>
        <p:nvPicPr>
          <p:cNvPr id="40" name="Gráfico 39">
            <a:extLst>
              <a:ext uri="{FF2B5EF4-FFF2-40B4-BE49-F238E27FC236}">
                <a16:creationId xmlns:a16="http://schemas.microsoft.com/office/drawing/2014/main" id="{D16566DD-95CB-B52B-CCE9-B3B69145740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880600" y="5278300"/>
            <a:ext cx="424180" cy="424180"/>
          </a:xfrm>
          <a:prstGeom prst="rect">
            <a:avLst/>
          </a:prstGeom>
        </p:spPr>
      </p:pic>
      <p:pic>
        <p:nvPicPr>
          <p:cNvPr id="42" name="Gráfico 41">
            <a:extLst>
              <a:ext uri="{FF2B5EF4-FFF2-40B4-BE49-F238E27FC236}">
                <a16:creationId xmlns:a16="http://schemas.microsoft.com/office/drawing/2014/main" id="{358A29E5-3346-8918-799F-6416C12CC323}"/>
              </a:ext>
            </a:extLst>
          </p:cNvPr>
          <p:cNvPicPr>
            <a:picLocks noChangeAspect="1"/>
          </p:cNvPicPr>
          <p:nvPr userDrawn="1"/>
        </p:nvPicPr>
        <p:blipFill rotWithShape="1">
          <a:blip r:embed="rId12">
            <a:extLst>
              <a:ext uri="{96DAC541-7B7A-43D3-8B79-37D633B846F1}">
                <asvg:svgBlip xmlns:asvg="http://schemas.microsoft.com/office/drawing/2016/SVG/main" r:embed="rId13"/>
              </a:ext>
            </a:extLst>
          </a:blip>
          <a:srcRect l="56650"/>
          <a:stretch/>
        </p:blipFill>
        <p:spPr>
          <a:xfrm>
            <a:off x="11211789" y="5300983"/>
            <a:ext cx="424180" cy="411575"/>
          </a:xfrm>
          <a:prstGeom prst="rect">
            <a:avLst/>
          </a:prstGeom>
        </p:spPr>
      </p:pic>
      <p:sp>
        <p:nvSpPr>
          <p:cNvPr id="43" name="CuadroTexto 42">
            <a:extLst>
              <a:ext uri="{FF2B5EF4-FFF2-40B4-BE49-F238E27FC236}">
                <a16:creationId xmlns:a16="http://schemas.microsoft.com/office/drawing/2014/main" id="{A9493185-1010-7810-8E50-3DAB2CA25694}"/>
              </a:ext>
            </a:extLst>
          </p:cNvPr>
          <p:cNvSpPr txBox="1"/>
          <p:nvPr userDrawn="1"/>
        </p:nvSpPr>
        <p:spPr>
          <a:xfrm>
            <a:off x="9564365" y="3643876"/>
            <a:ext cx="2280961" cy="369332"/>
          </a:xfrm>
          <a:prstGeom prst="rect">
            <a:avLst/>
          </a:prstGeom>
          <a:noFill/>
        </p:spPr>
        <p:txBody>
          <a:bodyPr wrap="square" lIns="0" tIns="0" rIns="0" bIns="0" rtlCol="0">
            <a:spAutoFit/>
          </a:bodyPr>
          <a:lstStyle/>
          <a:p>
            <a:r>
              <a:rPr lang="es-ES" sz="2400" spc="-70" dirty="0">
                <a:solidFill>
                  <a:schemeClr val="bg1"/>
                </a:solidFill>
              </a:rPr>
              <a:t>Social Networks</a:t>
            </a:r>
          </a:p>
        </p:txBody>
      </p:sp>
      <p:sp>
        <p:nvSpPr>
          <p:cNvPr id="2" name="TextBox 1">
            <a:extLst>
              <a:ext uri="{FF2B5EF4-FFF2-40B4-BE49-F238E27FC236}">
                <a16:creationId xmlns:a16="http://schemas.microsoft.com/office/drawing/2014/main" id="{193037B0-831A-7E2D-2209-D4251EAB5A78}"/>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5" name="Gráfico 5">
            <a:extLst>
              <a:ext uri="{FF2B5EF4-FFF2-40B4-BE49-F238E27FC236}">
                <a16:creationId xmlns:a16="http://schemas.microsoft.com/office/drawing/2014/main" id="{45A88012-FADB-664F-4A02-A6AB45EA2D1D}"/>
              </a:ext>
            </a:extLst>
          </p:cNvPr>
          <p:cNvPicPr>
            <a:picLocks noChangeAspect="1"/>
          </p:cNvPicPr>
          <p:nvPr userDrawn="1"/>
        </p:nvPicPr>
        <p:blipFill>
          <a:blip r:embed="rId6">
            <a:extLst>
              <a:ext uri="{96DAC541-7B7A-43D3-8B79-37D633B846F1}">
                <asvg:svgBlip xmlns:asvg="http://schemas.microsoft.com/office/drawing/2016/SVG/main" r:embed="rId7"/>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525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2" name="Grupo 1">
            <a:extLst>
              <a:ext uri="{FF2B5EF4-FFF2-40B4-BE49-F238E27FC236}">
                <a16:creationId xmlns:a16="http://schemas.microsoft.com/office/drawing/2014/main" id="{55847769-BAB5-1586-08B1-14E296528009}"/>
              </a:ext>
            </a:extLst>
          </p:cNvPr>
          <p:cNvGrpSpPr/>
          <p:nvPr userDrawn="1"/>
        </p:nvGrpSpPr>
        <p:grpSpPr>
          <a:xfrm>
            <a:off x="0" y="6428512"/>
            <a:ext cx="12192000" cy="394759"/>
            <a:chOff x="0" y="6428512"/>
            <a:chExt cx="12192000" cy="394759"/>
          </a:xfrm>
        </p:grpSpPr>
        <p:sp>
          <p:nvSpPr>
            <p:cNvPr id="7" name="Rectángulo 6">
              <a:extLst>
                <a:ext uri="{FF2B5EF4-FFF2-40B4-BE49-F238E27FC236}">
                  <a16:creationId xmlns:a16="http://schemas.microsoft.com/office/drawing/2014/main" id="{FEB41239-FE1A-619E-A46B-E61628EA656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59185341-96F2-8CAC-5A98-5F9D1E34AFA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1AE31EC4-00E3-14CA-3498-D05BB06BB0B2}"/>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49804CC5-5187-AD2A-41AD-48E18E06F1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4" name="TextBox 3">
            <a:extLst>
              <a:ext uri="{FF2B5EF4-FFF2-40B4-BE49-F238E27FC236}">
                <a16:creationId xmlns:a16="http://schemas.microsoft.com/office/drawing/2014/main" id="{0039E603-F284-1688-D251-925CCF94F276}"/>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6" name="Gráfico 5">
            <a:extLst>
              <a:ext uri="{FF2B5EF4-FFF2-40B4-BE49-F238E27FC236}">
                <a16:creationId xmlns:a16="http://schemas.microsoft.com/office/drawing/2014/main" id="{07066352-4C87-9569-7F57-1F151FEEE2FF}"/>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1469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4"/>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4"/>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grpSp>
        <p:nvGrpSpPr>
          <p:cNvPr id="10" name="Grupo 9">
            <a:extLst>
              <a:ext uri="{FF2B5EF4-FFF2-40B4-BE49-F238E27FC236}">
                <a16:creationId xmlns:a16="http://schemas.microsoft.com/office/drawing/2014/main" id="{B7E1E3AA-B39C-1603-B2F9-ADE3FE8E3FAA}"/>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25F87E1B-26AC-F314-8C73-1D9B690292F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34271E1D-7364-0EC1-1D60-7E498627D71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7D7D623A-C0DF-A20B-370D-B0D436EEA95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653DCE6B-F315-0031-BAD8-781AEAE203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88AB30DE-A2B6-A2C8-8AD2-F4F6F132C4BA}"/>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4" name="Gráfico 5">
            <a:extLst>
              <a:ext uri="{FF2B5EF4-FFF2-40B4-BE49-F238E27FC236}">
                <a16:creationId xmlns:a16="http://schemas.microsoft.com/office/drawing/2014/main" id="{F3B212C4-3266-EC72-F972-60C5DE7A1354}"/>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66684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4"/>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4"/>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grpSp>
        <p:nvGrpSpPr>
          <p:cNvPr id="12" name="Grupo 11">
            <a:extLst>
              <a:ext uri="{FF2B5EF4-FFF2-40B4-BE49-F238E27FC236}">
                <a16:creationId xmlns:a16="http://schemas.microsoft.com/office/drawing/2014/main" id="{333C56DF-AF29-7E79-02B1-A45DA5F7F4C9}"/>
              </a:ext>
            </a:extLst>
          </p:cNvPr>
          <p:cNvGrpSpPr/>
          <p:nvPr userDrawn="1"/>
        </p:nvGrpSpPr>
        <p:grpSpPr>
          <a:xfrm>
            <a:off x="0" y="6428512"/>
            <a:ext cx="12192000" cy="394759"/>
            <a:chOff x="0" y="6428512"/>
            <a:chExt cx="12192000" cy="394759"/>
          </a:xfrm>
        </p:grpSpPr>
        <p:sp>
          <p:nvSpPr>
            <p:cNvPr id="13" name="Rectángulo 12">
              <a:extLst>
                <a:ext uri="{FF2B5EF4-FFF2-40B4-BE49-F238E27FC236}">
                  <a16:creationId xmlns:a16="http://schemas.microsoft.com/office/drawing/2014/main" id="{755974F1-6B71-015A-D066-E8E7F4FF687E}"/>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agen 5">
              <a:extLst>
                <a:ext uri="{FF2B5EF4-FFF2-40B4-BE49-F238E27FC236}">
                  <a16:creationId xmlns:a16="http://schemas.microsoft.com/office/drawing/2014/main" id="{9BC39416-CB7F-9F78-EF01-F470A24623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5" name="CuadroTexto 14">
              <a:extLst>
                <a:ext uri="{FF2B5EF4-FFF2-40B4-BE49-F238E27FC236}">
                  <a16:creationId xmlns:a16="http://schemas.microsoft.com/office/drawing/2014/main" id="{466639BF-626B-CA09-3B1E-31B62CDBDC4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6" name="Gráfico 15">
            <a:extLst>
              <a:ext uri="{FF2B5EF4-FFF2-40B4-BE49-F238E27FC236}">
                <a16:creationId xmlns:a16="http://schemas.microsoft.com/office/drawing/2014/main" id="{496E0C27-C7CE-11F9-A14E-28437283D2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66653978-9EBD-1EF7-277F-AEA77573311E}"/>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4" name="Gráfico 5">
            <a:extLst>
              <a:ext uri="{FF2B5EF4-FFF2-40B4-BE49-F238E27FC236}">
                <a16:creationId xmlns:a16="http://schemas.microsoft.com/office/drawing/2014/main" id="{F378BEAB-FA6F-B1D1-7F2C-25ABFC5DE151}"/>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78484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grpSp>
        <p:nvGrpSpPr>
          <p:cNvPr id="10" name="Grupo 9">
            <a:extLst>
              <a:ext uri="{FF2B5EF4-FFF2-40B4-BE49-F238E27FC236}">
                <a16:creationId xmlns:a16="http://schemas.microsoft.com/office/drawing/2014/main" id="{5AA6B024-3954-0C65-6611-E960667D5451}"/>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0EC9744C-DEAF-B1D1-4210-A1D62200BCDB}"/>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FFB920B9-E5C6-9FC0-6566-D1264A3FE3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E9D88D1C-1038-2D6A-B97D-12627D986B1C}"/>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8433886F-F467-5B93-9F49-DD1F7DE84F0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2" name="TextBox 1">
            <a:extLst>
              <a:ext uri="{FF2B5EF4-FFF2-40B4-BE49-F238E27FC236}">
                <a16:creationId xmlns:a16="http://schemas.microsoft.com/office/drawing/2014/main" id="{2FE6614B-A357-8AF0-C15A-42BF8A8B1F32}"/>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5" name="Gráfico 5">
            <a:extLst>
              <a:ext uri="{FF2B5EF4-FFF2-40B4-BE49-F238E27FC236}">
                <a16:creationId xmlns:a16="http://schemas.microsoft.com/office/drawing/2014/main" id="{93A32832-6317-A394-4DC9-10A526C53BFF}"/>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grpSp>
        <p:nvGrpSpPr>
          <p:cNvPr id="10" name="Grupo 9">
            <a:extLst>
              <a:ext uri="{FF2B5EF4-FFF2-40B4-BE49-F238E27FC236}">
                <a16:creationId xmlns:a16="http://schemas.microsoft.com/office/drawing/2014/main" id="{2EE58E02-9D4A-FA17-AEE8-165314D43BFC}"/>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BB67C955-EBD9-48EB-06EA-DD16D1A163F8}"/>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C3BD6E5C-F738-4CB0-8027-4DDF9CF04DE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4C89D170-DD70-021F-47AC-02C1EF4B7BDD}"/>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7B7AB469-6B39-D368-AA38-B368AC1688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2" name="TextBox 1">
            <a:extLst>
              <a:ext uri="{FF2B5EF4-FFF2-40B4-BE49-F238E27FC236}">
                <a16:creationId xmlns:a16="http://schemas.microsoft.com/office/drawing/2014/main" id="{65CA6A43-07F6-A198-38BF-12FD84BF582F}"/>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5" name="Gráfico 5">
            <a:extLst>
              <a:ext uri="{FF2B5EF4-FFF2-40B4-BE49-F238E27FC236}">
                <a16:creationId xmlns:a16="http://schemas.microsoft.com/office/drawing/2014/main" id="{9D9BF0F3-D0E8-C2EB-F50A-14A0405D37E9}"/>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0" y="0"/>
            <a:ext cx="5943001"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4"/>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7"/>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93" r:id="rId1"/>
    <p:sldLayoutId id="2147484165" r:id="rId2"/>
    <p:sldLayoutId id="2147484157" r:id="rId3"/>
    <p:sldLayoutId id="2147484088" r:id="rId4"/>
    <p:sldLayoutId id="2147484091" r:id="rId5"/>
    <p:sldLayoutId id="2147484147" r:id="rId6"/>
    <p:sldLayoutId id="2147484116" r:id="rId7"/>
    <p:sldLayoutId id="2147484117" r:id="rId8"/>
    <p:sldLayoutId id="2147484164" r:id="rId9"/>
    <p:sldLayoutId id="2147484092" r:id="rId10"/>
    <p:sldLayoutId id="2147484166" r:id="rId11"/>
    <p:sldLayoutId id="2147484167" r:id="rId12"/>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3.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2.emf"/><Relationship Id="rId5" Type="http://schemas.openxmlformats.org/officeDocument/2006/relationships/image" Target="../media/image58.emf"/><Relationship Id="rId4" Type="http://schemas.openxmlformats.org/officeDocument/2006/relationships/image" Target="../media/image50.sv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0.svg"/></Relationships>
</file>

<file path=ppt/slides/_rels/slide1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image" Target="../media/image25.svg"/><Relationship Id="rId9" Type="http://schemas.openxmlformats.org/officeDocument/2006/relationships/image" Target="../media/image30.jpg"/></Relationships>
</file>

<file path=ppt/slides/_rels/slide2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svg"/></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54.sv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69.sv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14.png"/><Relationship Id="rId5" Type="http://schemas.openxmlformats.org/officeDocument/2006/relationships/image" Target="../media/image20.jpeg"/><Relationship Id="rId15" Type="http://schemas.openxmlformats.org/officeDocument/2006/relationships/image" Target="../media/image42.png"/><Relationship Id="rId10"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38.svg"/><Relationship Id="rId14"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3.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7B48AE-23A5-51F4-8E78-9B49554F7FD1}"/>
              </a:ext>
            </a:extLst>
          </p:cNvPr>
          <p:cNvSpPr/>
          <p:nvPr/>
        </p:nvSpPr>
        <p:spPr>
          <a:xfrm rot="16200000">
            <a:off x="2205791" y="1925973"/>
            <a:ext cx="1941098" cy="6352676"/>
          </a:xfrm>
          <a:prstGeom prst="rect">
            <a:avLst/>
          </a:prstGeom>
          <a:solidFill>
            <a:srgbClr val="0DA2C2">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latin typeface="Segoe UI Light"/>
              <a:cs typeface="Segoe UI Light"/>
            </a:endParaRPr>
          </a:p>
        </p:txBody>
      </p:sp>
      <p:sp>
        <p:nvSpPr>
          <p:cNvPr id="9" name="CuadroTexto 8">
            <a:extLst>
              <a:ext uri="{FF2B5EF4-FFF2-40B4-BE49-F238E27FC236}">
                <a16:creationId xmlns:a16="http://schemas.microsoft.com/office/drawing/2014/main" id="{C430B072-DBFF-4BDE-8C10-D5371346F980}"/>
              </a:ext>
            </a:extLst>
          </p:cNvPr>
          <p:cNvSpPr txBox="1"/>
          <p:nvPr/>
        </p:nvSpPr>
        <p:spPr>
          <a:xfrm>
            <a:off x="-1" y="889928"/>
            <a:ext cx="4995193" cy="400110"/>
          </a:xfrm>
          <a:prstGeom prst="rect">
            <a:avLst/>
          </a:prstGeom>
          <a:noFill/>
        </p:spPr>
        <p:txBody>
          <a:bodyPr wrap="square">
            <a:spAutoFit/>
          </a:bodyPr>
          <a:lstStyle/>
          <a:p>
            <a:pPr algn="l"/>
            <a:r>
              <a:rPr lang="en-US" sz="2000" dirty="0">
                <a:solidFill>
                  <a:schemeClr val="bg1"/>
                </a:solidFill>
                <a:latin typeface="Segoe UI Light"/>
                <a:cs typeface="Segoe UI Light"/>
              </a:rPr>
              <a:t>5 de Junio de 2025 | Microsoft </a:t>
            </a:r>
            <a:r>
              <a:rPr lang="en-US" sz="2000" dirty="0" err="1">
                <a:solidFill>
                  <a:schemeClr val="bg1"/>
                </a:solidFill>
                <a:latin typeface="Segoe UI Light"/>
                <a:cs typeface="Segoe UI Light"/>
              </a:rPr>
              <a:t>Ibérica</a:t>
            </a:r>
            <a:r>
              <a:rPr lang="en-US" sz="2000" dirty="0">
                <a:solidFill>
                  <a:schemeClr val="bg1"/>
                </a:solidFill>
                <a:latin typeface="Segoe UI Light"/>
                <a:cs typeface="Segoe UI Light"/>
              </a:rPr>
              <a:t> HQ</a:t>
            </a:r>
          </a:p>
        </p:txBody>
      </p:sp>
      <p:sp>
        <p:nvSpPr>
          <p:cNvPr id="2" name="Marcador de texto 5">
            <a:extLst>
              <a:ext uri="{FF2B5EF4-FFF2-40B4-BE49-F238E27FC236}">
                <a16:creationId xmlns:a16="http://schemas.microsoft.com/office/drawing/2014/main" id="{5D9C8F9C-49CA-2722-9C58-3ADAC1F307AB}"/>
              </a:ext>
            </a:extLst>
          </p:cNvPr>
          <p:cNvSpPr>
            <a:spLocks noGrp="1"/>
          </p:cNvSpPr>
          <p:nvPr>
            <p:ph type="body" sz="quarter" idx="4294967295"/>
          </p:nvPr>
        </p:nvSpPr>
        <p:spPr>
          <a:xfrm>
            <a:off x="297351" y="4293549"/>
            <a:ext cx="6119492" cy="1722238"/>
          </a:xfrm>
        </p:spPr>
        <p:txBody>
          <a:bodyPr>
            <a:normAutofit/>
          </a:bodyPr>
          <a:lstStyle/>
          <a:p>
            <a:pPr marL="0" indent="0">
              <a:buNone/>
            </a:pPr>
            <a:r>
              <a:rPr lang="es-ES" sz="5000" b="1" dirty="0">
                <a:solidFill>
                  <a:schemeClr val="bg1"/>
                </a:solidFill>
                <a:cs typeface="Segoe UI Light"/>
              </a:rPr>
              <a:t>SharePoint </a:t>
            </a:r>
            <a:r>
              <a:rPr lang="es-ES" sz="5000" b="1" dirty="0" err="1">
                <a:solidFill>
                  <a:schemeClr val="bg1"/>
                </a:solidFill>
                <a:cs typeface="Segoe UI Light"/>
              </a:rPr>
              <a:t>Embedded</a:t>
            </a:r>
            <a:r>
              <a:rPr lang="es-ES" sz="5000" b="1" dirty="0">
                <a:solidFill>
                  <a:schemeClr val="bg1"/>
                </a:solidFill>
                <a:cs typeface="Segoe UI Light"/>
              </a:rPr>
              <a:t> </a:t>
            </a:r>
          </a:p>
          <a:p>
            <a:pPr marL="0" indent="0">
              <a:buNone/>
            </a:pPr>
            <a:r>
              <a:rPr lang="es-ES" sz="5000" b="1" dirty="0">
                <a:solidFill>
                  <a:schemeClr val="bg1"/>
                </a:solidFill>
                <a:cs typeface="Segoe UI Light"/>
              </a:rPr>
              <a:t>  y Copilot </a:t>
            </a:r>
          </a:p>
          <a:p>
            <a:pPr marL="0" indent="0">
              <a:buNone/>
            </a:pPr>
            <a:endParaRPr lang="es-ES" sz="5000" b="1" dirty="0">
              <a:solidFill>
                <a:schemeClr val="bg1"/>
              </a:solidFill>
              <a:cs typeface="Segoe UI Light"/>
            </a:endParaRPr>
          </a:p>
        </p:txBody>
      </p:sp>
      <p:pic>
        <p:nvPicPr>
          <p:cNvPr id="4" name="Picture 2" descr="Profile photo of Borja Piris de Castro">
            <a:extLst>
              <a:ext uri="{FF2B5EF4-FFF2-40B4-BE49-F238E27FC236}">
                <a16:creationId xmlns:a16="http://schemas.microsoft.com/office/drawing/2014/main" id="{92CCFA06-93AC-8701-0295-83B527B4E6D2}"/>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t="313" b="313"/>
          <a:stretch/>
        </p:blipFill>
        <p:spPr bwMode="auto">
          <a:xfrm>
            <a:off x="10574673" y="1099448"/>
            <a:ext cx="1437448" cy="1428464"/>
          </a:xfrm>
          <a:prstGeom prst="flowChartConnector">
            <a:avLst/>
          </a:prstGeom>
          <a:noFill/>
          <a:ln w="57150">
            <a:solidFill>
              <a:srgbClr val="0DA2C2"/>
            </a:solidFill>
          </a:ln>
          <a:extLst>
            <a:ext uri="{909E8E84-426E-40DD-AFC4-6F175D3DCCD1}">
              <a14:hiddenFill xmlns:a14="http://schemas.microsoft.com/office/drawing/2010/main">
                <a:solidFill>
                  <a:srgbClr val="FFFFFF"/>
                </a:solidFill>
              </a14:hiddenFill>
            </a:ext>
          </a:extLst>
        </p:spPr>
      </p:pic>
      <p:pic>
        <p:nvPicPr>
          <p:cNvPr id="5" name="Picture 4" descr="A person with his arms crossed&#10;&#10;Description automatically generated with medium confidence">
            <a:extLst>
              <a:ext uri="{FF2B5EF4-FFF2-40B4-BE49-F238E27FC236}">
                <a16:creationId xmlns:a16="http://schemas.microsoft.com/office/drawing/2014/main" id="{EC684C2E-E2D9-A999-74D9-830C25DEAC5D}"/>
              </a:ext>
            </a:extLst>
          </p:cNvPr>
          <p:cNvPicPr>
            <a:picLocks noChangeAspect="1"/>
          </p:cNvPicPr>
          <p:nvPr/>
        </p:nvPicPr>
        <p:blipFill rotWithShape="1">
          <a:blip r:embed="rId4">
            <a:extLst>
              <a:ext uri="{28A0092B-C50C-407E-A947-70E740481C1C}">
                <a14:useLocalDpi xmlns:a14="http://schemas.microsoft.com/office/drawing/2010/main" val="0"/>
              </a:ext>
            </a:extLst>
          </a:blip>
          <a:srcRect t="-203" b="25203"/>
          <a:stretch/>
        </p:blipFill>
        <p:spPr>
          <a:xfrm>
            <a:off x="6999201" y="2326314"/>
            <a:ext cx="1428464" cy="1428464"/>
          </a:xfrm>
          <a:prstGeom prst="flowChartConnector">
            <a:avLst/>
          </a:prstGeom>
          <a:noFill/>
          <a:ln w="57150">
            <a:solidFill>
              <a:srgbClr val="0DA2C2"/>
            </a:solidFill>
          </a:ln>
        </p:spPr>
      </p:pic>
      <p:sp>
        <p:nvSpPr>
          <p:cNvPr id="6" name="TextBox 5">
            <a:extLst>
              <a:ext uri="{FF2B5EF4-FFF2-40B4-BE49-F238E27FC236}">
                <a16:creationId xmlns:a16="http://schemas.microsoft.com/office/drawing/2014/main" id="{F0B36296-6A91-4310-8B51-F5632BEE965A}"/>
              </a:ext>
            </a:extLst>
          </p:cNvPr>
          <p:cNvSpPr txBox="1"/>
          <p:nvPr/>
        </p:nvSpPr>
        <p:spPr>
          <a:xfrm>
            <a:off x="6729671" y="1486539"/>
            <a:ext cx="3676712" cy="553998"/>
          </a:xfrm>
          <a:prstGeom prst="rect">
            <a:avLst/>
          </a:prstGeom>
          <a:noFill/>
        </p:spPr>
        <p:txBody>
          <a:bodyPr wrap="none" lIns="0" tIns="0" rIns="0" bIns="0" rtlCol="0">
            <a:spAutoFit/>
          </a:bodyPr>
          <a:lstStyle/>
          <a:p>
            <a:r>
              <a:rPr lang="en-US" sz="3600" b="1" spc="-70" dirty="0">
                <a:solidFill>
                  <a:schemeClr val="bg1"/>
                </a:solidFill>
                <a:latin typeface="Segoe UI Light"/>
                <a:ea typeface="open sans" panose="020B0606030504020204" pitchFamily="34" charset="0"/>
                <a:cs typeface="Segoe UI Light"/>
              </a:rPr>
              <a:t>Borja Piris de Castro</a:t>
            </a:r>
            <a:endParaRPr lang="es-ES" sz="3600" b="1" spc="-70" dirty="0">
              <a:solidFill>
                <a:schemeClr val="bg1"/>
              </a:solidFill>
              <a:latin typeface="Segoe UI Light"/>
              <a:ea typeface="open sans" panose="020B0606030504020204" pitchFamily="34" charset="0"/>
              <a:cs typeface="Segoe UI Light"/>
            </a:endParaRPr>
          </a:p>
        </p:txBody>
      </p:sp>
      <p:sp>
        <p:nvSpPr>
          <p:cNvPr id="7" name="TextBox 6">
            <a:extLst>
              <a:ext uri="{FF2B5EF4-FFF2-40B4-BE49-F238E27FC236}">
                <a16:creationId xmlns:a16="http://schemas.microsoft.com/office/drawing/2014/main" id="{B18E7F0D-E8DC-3E6E-0F7B-72D886A4EC83}"/>
              </a:ext>
            </a:extLst>
          </p:cNvPr>
          <p:cNvSpPr txBox="1"/>
          <p:nvPr/>
        </p:nvSpPr>
        <p:spPr>
          <a:xfrm>
            <a:off x="8558649" y="2765358"/>
            <a:ext cx="2967031" cy="553998"/>
          </a:xfrm>
          <a:prstGeom prst="rect">
            <a:avLst/>
          </a:prstGeom>
          <a:noFill/>
        </p:spPr>
        <p:txBody>
          <a:bodyPr wrap="none" lIns="0" tIns="0" rIns="0" bIns="0" rtlCol="0">
            <a:spAutoFit/>
          </a:bodyPr>
          <a:lstStyle/>
          <a:p>
            <a:r>
              <a:rPr lang="en-US" sz="3600" b="1" spc="-70" dirty="0">
                <a:solidFill>
                  <a:schemeClr val="bg1"/>
                </a:solidFill>
                <a:latin typeface="Segoe UI Light"/>
                <a:ea typeface="open sans" panose="020B0606030504020204" pitchFamily="34" charset="0"/>
                <a:cs typeface="Segoe UI Light"/>
              </a:rPr>
              <a:t>Rodrigo Liberoff</a:t>
            </a:r>
            <a:endParaRPr lang="es-ES" sz="3600" b="1" spc="-70" dirty="0">
              <a:solidFill>
                <a:schemeClr val="bg1"/>
              </a:solidFill>
              <a:latin typeface="Segoe UI Light"/>
              <a:ea typeface="open sans" panose="020B0606030504020204" pitchFamily="34" charset="0"/>
              <a:cs typeface="Segoe UI Light"/>
            </a:endParaRPr>
          </a:p>
        </p:txBody>
      </p:sp>
      <p:pic>
        <p:nvPicPr>
          <p:cNvPr id="8" name="Picture 7">
            <a:extLst>
              <a:ext uri="{FF2B5EF4-FFF2-40B4-BE49-F238E27FC236}">
                <a16:creationId xmlns:a16="http://schemas.microsoft.com/office/drawing/2014/main" id="{89583179-FA06-1870-C9FA-C5E766505A53}"/>
              </a:ext>
            </a:extLst>
          </p:cNvPr>
          <p:cNvPicPr>
            <a:picLocks noChangeAspect="1"/>
          </p:cNvPicPr>
          <p:nvPr/>
        </p:nvPicPr>
        <p:blipFill>
          <a:blip r:embed="rId5"/>
          <a:stretch>
            <a:fillRect/>
          </a:stretch>
        </p:blipFill>
        <p:spPr>
          <a:xfrm>
            <a:off x="810005" y="2024454"/>
            <a:ext cx="1539117" cy="1539117"/>
          </a:xfrm>
          <a:prstGeom prst="rect">
            <a:avLst/>
          </a:prstGeom>
        </p:spPr>
      </p:pic>
      <p:pic>
        <p:nvPicPr>
          <p:cNvPr id="10" name="Picture 2">
            <a:extLst>
              <a:ext uri="{FF2B5EF4-FFF2-40B4-BE49-F238E27FC236}">
                <a16:creationId xmlns:a16="http://schemas.microsoft.com/office/drawing/2014/main" id="{F440882F-7EC1-FFCF-FE78-EEA5D2D9B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7991" y="2037026"/>
            <a:ext cx="1513973" cy="151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6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26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2">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7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 presetClass="entr" presetSubtype="8" fill="hold" grpId="0" nodeType="withEffect">
                                  <p:stCondLst>
                                    <p:cond delay="1000"/>
                                  </p:stCondLst>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additive="base">
                                        <p:cTn id="18" dur="10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2">
                                            <p:txEl>
                                              <p:pRg st="1" end="1"/>
                                            </p:txEl>
                                          </p:spTgt>
                                        </p:tgtEl>
                                        <p:attrNameLst>
                                          <p:attrName>ppt_y</p:attrName>
                                        </p:attrNameLst>
                                      </p:cBhvr>
                                      <p:tavLst>
                                        <p:tav tm="0">
                                          <p:val>
                                            <p:strVal val="#ppt_y"/>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uiExpand="1" build="p"/>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552E6785-728A-393A-BD4D-19FA0265FF9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40F456B-D626-5E64-F4F1-7F224563DFC7}"/>
              </a:ext>
            </a:extLst>
          </p:cNvPr>
          <p:cNvPicPr>
            <a:picLocks noChangeAspect="1"/>
          </p:cNvPicPr>
          <p:nvPr/>
        </p:nvPicPr>
        <p:blipFill>
          <a:blip r:embed="rId3"/>
          <a:stretch>
            <a:fillRect/>
          </a:stretch>
        </p:blipFill>
        <p:spPr>
          <a:xfrm>
            <a:off x="807914" y="156804"/>
            <a:ext cx="10576171" cy="5971871"/>
          </a:xfrm>
          <a:prstGeom prst="rect">
            <a:avLst/>
          </a:prstGeom>
        </p:spPr>
      </p:pic>
      <p:grpSp>
        <p:nvGrpSpPr>
          <p:cNvPr id="6" name="Grupo 2">
            <a:extLst>
              <a:ext uri="{FF2B5EF4-FFF2-40B4-BE49-F238E27FC236}">
                <a16:creationId xmlns:a16="http://schemas.microsoft.com/office/drawing/2014/main" id="{1AB3722A-22DF-BD10-9984-BE772D8D67EB}"/>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2C99A9C2-1AC4-C5DA-BBE7-DE414EFDF73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EE12456C-CA44-8949-1978-8DEF1EB2B644}"/>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0457B666-29B3-4416-3D23-AD1568AB369E}"/>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11F9F674-77E2-FBEE-2D2D-DBEDF7037E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444F25AE-BE3F-C17B-1CFA-38F23419E451}"/>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B763B5B4-26DC-0C25-6FA6-CC30F476F2C6}"/>
              </a:ext>
            </a:extLst>
          </p:cNvPr>
          <p:cNvPicPr>
            <a:picLocks noChangeAspect="1"/>
          </p:cNvPicPr>
          <p:nvPr/>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842514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68F9EA-DE38-2A9E-4688-56B00620BE9F}"/>
              </a:ext>
            </a:extLst>
          </p:cNvPr>
          <p:cNvSpPr>
            <a:spLocks noGrp="1"/>
          </p:cNvSpPr>
          <p:nvPr>
            <p:ph type="title"/>
          </p:nvPr>
        </p:nvSpPr>
        <p:spPr/>
        <p:txBody>
          <a:bodyPr/>
          <a:lstStyle/>
          <a:p>
            <a:r>
              <a:rPr lang="en-US" dirty="0" err="1"/>
              <a:t>Habilitando</a:t>
            </a:r>
            <a:r>
              <a:rPr lang="en-US" dirty="0"/>
              <a:t> SharePoint Embedded…</a:t>
            </a:r>
            <a:endParaRPr lang="es-ES" dirty="0"/>
          </a:p>
        </p:txBody>
      </p:sp>
      <p:sp>
        <p:nvSpPr>
          <p:cNvPr id="14" name="Text Placeholder 4">
            <a:extLst>
              <a:ext uri="{FF2B5EF4-FFF2-40B4-BE49-F238E27FC236}">
                <a16:creationId xmlns:a16="http://schemas.microsoft.com/office/drawing/2014/main" id="{8F8A5F22-82BA-56EB-31B0-6A97DB2B3640}"/>
              </a:ext>
            </a:extLst>
          </p:cNvPr>
          <p:cNvSpPr>
            <a:spLocks noGrp="1"/>
          </p:cNvSpPr>
          <p:nvPr/>
        </p:nvSpPr>
        <p:spPr>
          <a:xfrm>
            <a:off x="519247" y="1527324"/>
            <a:ext cx="11151917" cy="364625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sz="3200" b="1" dirty="0"/>
              <a:t>No está habilitado por defecto en los </a:t>
            </a:r>
            <a:r>
              <a:rPr lang="es-ES" sz="3200" b="1" dirty="0" err="1"/>
              <a:t>tenants</a:t>
            </a:r>
            <a:r>
              <a:rPr lang="es-ES" sz="3200" b="1" dirty="0"/>
              <a:t> de SharePoint Online.</a:t>
            </a:r>
          </a:p>
          <a:p>
            <a:endParaRPr lang="es-ES" sz="900" dirty="0"/>
          </a:p>
          <a:p>
            <a:r>
              <a:rPr lang="es-ES" sz="2800" dirty="0"/>
              <a:t>Un administrador de SharePoint debe habilitar </a:t>
            </a:r>
            <a:r>
              <a:rPr lang="es-ES" sz="2800" b="1" dirty="0"/>
              <a:t>SharePoint </a:t>
            </a:r>
            <a:r>
              <a:rPr lang="es-ES" sz="2800" b="1" dirty="0" err="1"/>
              <a:t>Embedded</a:t>
            </a:r>
            <a:r>
              <a:rPr lang="es-ES" sz="2800" dirty="0"/>
              <a:t> desde la página de configuración del centro de administración de SharePoint.</a:t>
            </a:r>
          </a:p>
          <a:p>
            <a:endParaRPr lang="es-ES" sz="2800" dirty="0"/>
          </a:p>
          <a:p>
            <a:r>
              <a:rPr lang="es-ES" sz="2800" dirty="0"/>
              <a:t>Habilitar SharePoint </a:t>
            </a:r>
            <a:r>
              <a:rPr lang="es-ES" sz="2800" dirty="0" err="1"/>
              <a:t>Embedded</a:t>
            </a:r>
            <a:r>
              <a:rPr lang="es-ES" sz="2800" dirty="0"/>
              <a:t> en un </a:t>
            </a:r>
            <a:r>
              <a:rPr lang="es-ES" sz="2800" dirty="0" err="1"/>
              <a:t>tenant</a:t>
            </a:r>
            <a:r>
              <a:rPr lang="es-ES" sz="2800" dirty="0"/>
              <a:t> de SharePoint Online es una operación </a:t>
            </a:r>
            <a:r>
              <a:rPr lang="es-ES" sz="2800" b="1" dirty="0"/>
              <a:t>irreversible</a:t>
            </a:r>
            <a:r>
              <a:rPr lang="es-ES" sz="2800" dirty="0"/>
              <a:t>. Una vez habilitado, </a:t>
            </a:r>
            <a:r>
              <a:rPr lang="es-ES" sz="2800" b="1" dirty="0"/>
              <a:t>no se puede deshabilitar</a:t>
            </a:r>
            <a:r>
              <a:rPr lang="es-ES" sz="2800" dirty="0"/>
              <a:t>.</a:t>
            </a:r>
          </a:p>
        </p:txBody>
      </p:sp>
    </p:spTree>
    <p:extLst>
      <p:ext uri="{BB962C8B-B14F-4D97-AF65-F5344CB8AC3E}">
        <p14:creationId xmlns:p14="http://schemas.microsoft.com/office/powerpoint/2010/main" val="4201937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17C6B-974D-E77B-AE26-86BFCC848A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CFCD29-B6F4-D141-EC49-63C2AAB8D279}"/>
              </a:ext>
            </a:extLst>
          </p:cNvPr>
          <p:cNvSpPr>
            <a:spLocks noGrp="1"/>
          </p:cNvSpPr>
          <p:nvPr>
            <p:ph type="title"/>
          </p:nvPr>
        </p:nvSpPr>
        <p:spPr/>
        <p:txBody>
          <a:bodyPr/>
          <a:lstStyle/>
          <a:p>
            <a:r>
              <a:rPr lang="en-US" dirty="0" err="1"/>
              <a:t>Habilitando</a:t>
            </a:r>
            <a:r>
              <a:rPr lang="en-US" dirty="0"/>
              <a:t> SharePoint Embedded…</a:t>
            </a:r>
            <a:endParaRPr lang="es-ES" dirty="0"/>
          </a:p>
        </p:txBody>
      </p:sp>
      <p:pic>
        <p:nvPicPr>
          <p:cNvPr id="1026" name="Picture 2" descr="Screenshot of the SharePoint admin center Settings page.">
            <a:extLst>
              <a:ext uri="{FF2B5EF4-FFF2-40B4-BE49-F238E27FC236}">
                <a16:creationId xmlns:a16="http://schemas.microsoft.com/office/drawing/2014/main" id="{878BD857-CAAA-58CC-F9B4-DCE329BF74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98"/>
          <a:stretch>
            <a:fillRect/>
          </a:stretch>
        </p:blipFill>
        <p:spPr bwMode="auto">
          <a:xfrm>
            <a:off x="771223" y="919154"/>
            <a:ext cx="10647965" cy="4904130"/>
          </a:xfrm>
          <a:prstGeom prst="rect">
            <a:avLst/>
          </a:prstGeom>
          <a:noFill/>
          <a:ln w="38100">
            <a:solidFill>
              <a:srgbClr val="0DA2C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67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0FBCF-94C8-D5EA-BF3D-DD8CFE92B52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0F3391-44E9-96A8-D1CA-669B352CF37D}"/>
              </a:ext>
            </a:extLst>
          </p:cNvPr>
          <p:cNvSpPr>
            <a:spLocks noGrp="1"/>
          </p:cNvSpPr>
          <p:nvPr>
            <p:ph type="title"/>
          </p:nvPr>
        </p:nvSpPr>
        <p:spPr/>
        <p:txBody>
          <a:bodyPr/>
          <a:lstStyle/>
          <a:p>
            <a:r>
              <a:rPr lang="en-US" dirty="0" err="1"/>
              <a:t>Preprando</a:t>
            </a:r>
            <a:r>
              <a:rPr lang="en-US" dirty="0"/>
              <a:t> </a:t>
            </a:r>
            <a:r>
              <a:rPr lang="en-US" dirty="0" err="1"/>
              <a:t>el</a:t>
            </a:r>
            <a:r>
              <a:rPr lang="en-US" dirty="0"/>
              <a:t> </a:t>
            </a:r>
            <a:r>
              <a:rPr lang="en-US" dirty="0" err="1"/>
              <a:t>entorno</a:t>
            </a:r>
            <a:r>
              <a:rPr lang="en-US" dirty="0"/>
              <a:t>…</a:t>
            </a:r>
            <a:endParaRPr lang="es-ES" dirty="0"/>
          </a:p>
        </p:txBody>
      </p:sp>
      <p:sp>
        <p:nvSpPr>
          <p:cNvPr id="14" name="Text Placeholder 4">
            <a:extLst>
              <a:ext uri="{FF2B5EF4-FFF2-40B4-BE49-F238E27FC236}">
                <a16:creationId xmlns:a16="http://schemas.microsoft.com/office/drawing/2014/main" id="{B553EA41-33BA-F6C3-2158-535C3D4F19BF}"/>
              </a:ext>
            </a:extLst>
          </p:cNvPr>
          <p:cNvSpPr>
            <a:spLocks noGrp="1"/>
          </p:cNvSpPr>
          <p:nvPr/>
        </p:nvSpPr>
        <p:spPr>
          <a:xfrm>
            <a:off x="519247" y="1081465"/>
            <a:ext cx="11151917" cy="1975926"/>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sz="2800" noProof="0" dirty="0"/>
              <a:t>Se suelen usar comandos de PowerShell que, por razones de compatibilidad, te recomiendo ejecutar en Windows PowerShell (5.1) en vez de PowerShell 7.</a:t>
            </a:r>
          </a:p>
        </p:txBody>
      </p:sp>
      <p:pic>
        <p:nvPicPr>
          <p:cNvPr id="3" name="Graphic 2">
            <a:extLst>
              <a:ext uri="{FF2B5EF4-FFF2-40B4-BE49-F238E27FC236}">
                <a16:creationId xmlns:a16="http://schemas.microsoft.com/office/drawing/2014/main" id="{419CECE9-1D86-B50A-9D97-C8FE0FE557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6" name="Graphic 5">
            <a:extLst>
              <a:ext uri="{FF2B5EF4-FFF2-40B4-BE49-F238E27FC236}">
                <a16:creationId xmlns:a16="http://schemas.microsoft.com/office/drawing/2014/main" id="{2E7CEF97-5E6A-823A-1812-928D38A4AA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10" name="Picture 9" descr="A screenshot of a video game&#10;&#10;AI-generated content may be incorrect.">
            <a:extLst>
              <a:ext uri="{FF2B5EF4-FFF2-40B4-BE49-F238E27FC236}">
                <a16:creationId xmlns:a16="http://schemas.microsoft.com/office/drawing/2014/main" id="{FBC29776-8D62-C769-060E-9CAD917797F2}"/>
              </a:ext>
            </a:extLst>
          </p:cNvPr>
          <p:cNvPicPr>
            <a:picLocks noChangeAspect="1"/>
          </p:cNvPicPr>
          <p:nvPr/>
        </p:nvPicPr>
        <p:blipFill>
          <a:blip r:embed="rId4"/>
          <a:stretch>
            <a:fillRect/>
          </a:stretch>
        </p:blipFill>
        <p:spPr>
          <a:xfrm>
            <a:off x="-361742" y="1533709"/>
            <a:ext cx="12704617" cy="3027272"/>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BACA67F7-AFD1-5DA2-5586-868EA3BB7416}"/>
              </a:ext>
            </a:extLst>
          </p:cNvPr>
          <p:cNvPicPr>
            <a:picLocks noChangeAspect="1"/>
          </p:cNvPicPr>
          <p:nvPr/>
        </p:nvPicPr>
        <p:blipFill>
          <a:blip r:embed="rId5"/>
          <a:stretch>
            <a:fillRect/>
          </a:stretch>
        </p:blipFill>
        <p:spPr>
          <a:xfrm>
            <a:off x="-385805" y="3509635"/>
            <a:ext cx="8510336" cy="3399937"/>
          </a:xfrm>
          <a:prstGeom prst="rect">
            <a:avLst/>
          </a:prstGeom>
        </p:spPr>
      </p:pic>
      <p:pic>
        <p:nvPicPr>
          <p:cNvPr id="7" name="Graphic 6" descr="Line arrow: Counter-clockwise curve with solid fill">
            <a:extLst>
              <a:ext uri="{FF2B5EF4-FFF2-40B4-BE49-F238E27FC236}">
                <a16:creationId xmlns:a16="http://schemas.microsoft.com/office/drawing/2014/main" id="{2C3E9276-7BDB-297F-DFC6-92F448CDA3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49756" flipV="1">
            <a:off x="7214679" y="3396620"/>
            <a:ext cx="2285680" cy="2285680"/>
          </a:xfrm>
          <a:prstGeom prst="rect">
            <a:avLst/>
          </a:prstGeom>
        </p:spPr>
      </p:pic>
    </p:spTree>
    <p:extLst>
      <p:ext uri="{BB962C8B-B14F-4D97-AF65-F5344CB8AC3E}">
        <p14:creationId xmlns:p14="http://schemas.microsoft.com/office/powerpoint/2010/main" val="113009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D36B1-C5D8-D060-2471-43ECFC4D46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3DC75DF-5A4A-BFEE-EC0E-905458ADAF33}"/>
              </a:ext>
            </a:extLst>
          </p:cNvPr>
          <p:cNvSpPr>
            <a:spLocks noGrp="1"/>
          </p:cNvSpPr>
          <p:nvPr>
            <p:ph type="title"/>
          </p:nvPr>
        </p:nvSpPr>
        <p:spPr/>
        <p:txBody>
          <a:bodyPr/>
          <a:lstStyle/>
          <a:p>
            <a:r>
              <a:rPr lang="en-US" dirty="0" err="1"/>
              <a:t>Preprando</a:t>
            </a:r>
            <a:r>
              <a:rPr lang="en-US" dirty="0"/>
              <a:t> </a:t>
            </a:r>
            <a:r>
              <a:rPr lang="en-US" dirty="0" err="1"/>
              <a:t>el</a:t>
            </a:r>
            <a:r>
              <a:rPr lang="en-US" dirty="0"/>
              <a:t> </a:t>
            </a:r>
            <a:r>
              <a:rPr lang="en-US" dirty="0" err="1"/>
              <a:t>entorno</a:t>
            </a:r>
            <a:r>
              <a:rPr lang="en-US" dirty="0"/>
              <a:t>…</a:t>
            </a:r>
            <a:endParaRPr lang="es-ES" dirty="0"/>
          </a:p>
        </p:txBody>
      </p:sp>
      <p:sp>
        <p:nvSpPr>
          <p:cNvPr id="14" name="Text Placeholder 4">
            <a:extLst>
              <a:ext uri="{FF2B5EF4-FFF2-40B4-BE49-F238E27FC236}">
                <a16:creationId xmlns:a16="http://schemas.microsoft.com/office/drawing/2014/main" id="{26AB7605-3A14-DF67-A20D-19AE0BE9A0B0}"/>
              </a:ext>
            </a:extLst>
          </p:cNvPr>
          <p:cNvSpPr>
            <a:spLocks noGrp="1"/>
          </p:cNvSpPr>
          <p:nvPr/>
        </p:nvSpPr>
        <p:spPr>
          <a:xfrm>
            <a:off x="519247" y="1081465"/>
            <a:ext cx="11151917" cy="1975926"/>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sz="2800" noProof="0" dirty="0"/>
              <a:t>Tras crear el Container </a:t>
            </a:r>
            <a:r>
              <a:rPr lang="es-ES" sz="2800" noProof="0" dirty="0" err="1"/>
              <a:t>Type</a:t>
            </a:r>
            <a:r>
              <a:rPr lang="es-ES" sz="2800" noProof="0" dirty="0"/>
              <a:t>, es necesario registrarlo. Por la naturaleza de SharePoint </a:t>
            </a:r>
            <a:r>
              <a:rPr lang="es-ES" sz="2800" noProof="0" dirty="0" err="1"/>
              <a:t>Embedded</a:t>
            </a:r>
            <a:r>
              <a:rPr lang="es-ES" sz="2800" noProof="0" dirty="0"/>
              <a:t>, es algo que sólo podemos hacer mediante API.</a:t>
            </a:r>
          </a:p>
        </p:txBody>
      </p:sp>
      <p:pic>
        <p:nvPicPr>
          <p:cNvPr id="3" name="Graphic 2">
            <a:extLst>
              <a:ext uri="{FF2B5EF4-FFF2-40B4-BE49-F238E27FC236}">
                <a16:creationId xmlns:a16="http://schemas.microsoft.com/office/drawing/2014/main" id="{1958E811-94D0-4A97-236D-22B75F50B8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6" name="Graphic 5">
            <a:extLst>
              <a:ext uri="{FF2B5EF4-FFF2-40B4-BE49-F238E27FC236}">
                <a16:creationId xmlns:a16="http://schemas.microsoft.com/office/drawing/2014/main" id="{90BBF87A-FF71-44BC-5951-27D1C6709A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FF0CAACA-AD97-38AE-E890-9000D632F61C}"/>
              </a:ext>
            </a:extLst>
          </p:cNvPr>
          <p:cNvPicPr>
            <a:picLocks noChangeAspect="1"/>
          </p:cNvPicPr>
          <p:nvPr/>
        </p:nvPicPr>
        <p:blipFill>
          <a:blip r:embed="rId4"/>
          <a:stretch>
            <a:fillRect/>
          </a:stretch>
        </p:blipFill>
        <p:spPr>
          <a:xfrm>
            <a:off x="638216" y="1519804"/>
            <a:ext cx="10913977" cy="4736065"/>
          </a:xfrm>
          <a:prstGeom prst="rect">
            <a:avLst/>
          </a:prstGeom>
        </p:spPr>
      </p:pic>
    </p:spTree>
    <p:extLst>
      <p:ext uri="{BB962C8B-B14F-4D97-AF65-F5344CB8AC3E}">
        <p14:creationId xmlns:p14="http://schemas.microsoft.com/office/powerpoint/2010/main" val="401330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3450B-970C-F9F8-2451-751A05D950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A759FE-4742-DF4D-F29E-57F4948478BB}"/>
              </a:ext>
            </a:extLst>
          </p:cNvPr>
          <p:cNvSpPr>
            <a:spLocks noGrp="1"/>
          </p:cNvSpPr>
          <p:nvPr>
            <p:ph type="title"/>
          </p:nvPr>
        </p:nvSpPr>
        <p:spPr/>
        <p:txBody>
          <a:bodyPr/>
          <a:lstStyle/>
          <a:p>
            <a:r>
              <a:rPr lang="en-US" dirty="0" err="1"/>
              <a:t>Conectando</a:t>
            </a:r>
            <a:r>
              <a:rPr lang="en-US" dirty="0"/>
              <a:t> con Copilot M365…</a:t>
            </a:r>
            <a:endParaRPr lang="es-ES" dirty="0"/>
          </a:p>
        </p:txBody>
      </p:sp>
      <p:sp>
        <p:nvSpPr>
          <p:cNvPr id="14" name="Text Placeholder 4">
            <a:extLst>
              <a:ext uri="{FF2B5EF4-FFF2-40B4-BE49-F238E27FC236}">
                <a16:creationId xmlns:a16="http://schemas.microsoft.com/office/drawing/2014/main" id="{D18F7A8F-985B-3423-D6E5-54C713F28A9F}"/>
              </a:ext>
            </a:extLst>
          </p:cNvPr>
          <p:cNvSpPr>
            <a:spLocks noGrp="1"/>
          </p:cNvSpPr>
          <p:nvPr/>
        </p:nvSpPr>
        <p:spPr>
          <a:xfrm>
            <a:off x="519247" y="1081464"/>
            <a:ext cx="11151917" cy="472577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Para que Copilot M365 </a:t>
            </a:r>
            <a:r>
              <a:rPr lang="en-US" sz="2800" dirty="0" err="1"/>
              <a:t>pueda</a:t>
            </a:r>
            <a:r>
              <a:rPr lang="en-US" sz="2800" dirty="0"/>
              <a:t> indexer con </a:t>
            </a:r>
            <a:r>
              <a:rPr lang="en-US" sz="2800" dirty="0" err="1"/>
              <a:t>los</a:t>
            </a:r>
            <a:r>
              <a:rPr lang="en-US" sz="2800" dirty="0"/>
              <a:t> </a:t>
            </a:r>
            <a:r>
              <a:rPr lang="en-US" sz="2800" dirty="0" err="1"/>
              <a:t>documentos</a:t>
            </a:r>
            <a:r>
              <a:rPr lang="en-US" sz="2800" dirty="0"/>
              <a:t> </a:t>
            </a:r>
            <a:r>
              <a:rPr lang="en-US" sz="2800" dirty="0" err="1"/>
              <a:t>dentro</a:t>
            </a:r>
            <a:r>
              <a:rPr lang="en-US" sz="2800" dirty="0"/>
              <a:t> de un </a:t>
            </a:r>
            <a:r>
              <a:rPr lang="en-US" sz="2800" dirty="0" err="1"/>
              <a:t>contenedor</a:t>
            </a:r>
            <a:r>
              <a:rPr lang="en-US" sz="2800" dirty="0"/>
              <a:t> de SharePoint Embedded, es </a:t>
            </a:r>
            <a:r>
              <a:rPr lang="en-US" sz="2800" dirty="0" err="1"/>
              <a:t>necesario</a:t>
            </a:r>
            <a:r>
              <a:rPr lang="en-US" sz="2800" dirty="0"/>
              <a:t> </a:t>
            </a:r>
            <a:r>
              <a:rPr lang="en-US" sz="2800" dirty="0" err="1"/>
              <a:t>establecer</a:t>
            </a:r>
            <a:r>
              <a:rPr lang="en-US" sz="2800" dirty="0"/>
              <a:t> la </a:t>
            </a:r>
            <a:r>
              <a:rPr lang="en-US" sz="2800" dirty="0" err="1"/>
              <a:t>propiedad</a:t>
            </a:r>
            <a:r>
              <a:rPr lang="en-US" sz="2800" dirty="0"/>
              <a:t> </a:t>
            </a:r>
            <a:r>
              <a:rPr lang="en-US" sz="2800" dirty="0" err="1">
                <a:latin typeface="Courier New" panose="02070309020205020404" pitchFamily="49" charset="0"/>
                <a:cs typeface="Courier New" panose="02070309020205020404" pitchFamily="49" charset="0"/>
              </a:rPr>
              <a:t>discoverabilityDisabled</a:t>
            </a:r>
            <a:r>
              <a:rPr lang="en-US" sz="2800" dirty="0"/>
              <a:t> a </a:t>
            </a:r>
            <a:r>
              <a:rPr lang="en-US" sz="2800" dirty="0">
                <a:latin typeface="Courier New" panose="02070309020205020404" pitchFamily="49" charset="0"/>
                <a:cs typeface="Courier New" panose="02070309020205020404" pitchFamily="49" charset="0"/>
              </a:rPr>
              <a:t>false</a:t>
            </a:r>
            <a:r>
              <a:rPr lang="en-US" sz="2800" dirty="0"/>
              <a:t>. Por </a:t>
            </a:r>
            <a:r>
              <a:rPr lang="en-US" sz="2800" dirty="0" err="1"/>
              <a:t>defecto</a:t>
            </a:r>
            <a:r>
              <a:rPr lang="en-US" sz="2800" dirty="0"/>
              <a:t>, </a:t>
            </a:r>
            <a:r>
              <a:rPr lang="en-US" sz="2800" dirty="0" err="1"/>
              <a:t>esta</a:t>
            </a:r>
            <a:r>
              <a:rPr lang="en-US" sz="2800" dirty="0"/>
              <a:t> </a:t>
            </a:r>
            <a:r>
              <a:rPr lang="en-US" sz="2800" dirty="0" err="1"/>
              <a:t>propiedad</a:t>
            </a:r>
            <a:r>
              <a:rPr lang="en-US" sz="2800" dirty="0"/>
              <a:t> </a:t>
            </a:r>
            <a:r>
              <a:rPr lang="en-US" sz="2800" dirty="0" err="1"/>
              <a:t>esta</a:t>
            </a:r>
            <a:r>
              <a:rPr lang="en-US" sz="2800" dirty="0"/>
              <a:t> a </a:t>
            </a:r>
            <a:r>
              <a:rPr lang="en-US" sz="2800" dirty="0">
                <a:latin typeface="Courier New" panose="02070309020205020404" pitchFamily="49" charset="0"/>
                <a:cs typeface="Courier New" panose="02070309020205020404" pitchFamily="49" charset="0"/>
              </a:rPr>
              <a:t>true</a:t>
            </a:r>
            <a:r>
              <a:rPr lang="en-US" sz="2800" dirty="0"/>
              <a:t>.</a:t>
            </a:r>
          </a:p>
          <a:p>
            <a:r>
              <a:rPr lang="es-ES" sz="2800" b="1" dirty="0"/>
              <a:t>Es crucial esperar hasta 24 horas para que el cambio se aplique completamente</a:t>
            </a:r>
            <a:r>
              <a:rPr lang="es-ES" sz="2800" dirty="0"/>
              <a:t>. Durante este tiempo, se recomienda no crear nuevos contenedores, subir archivos ni utilizar Copilot para interactuar con el contenido. Esta espera garantiza que Copilot pueda indexar correctamente los elementos y ofrecer una experiencia de búsqueda y asistencia óptima.</a:t>
            </a:r>
            <a:endParaRPr lang="en-US" sz="2800" dirty="0"/>
          </a:p>
          <a:p>
            <a:endParaRPr lang="en-US" sz="2800" noProof="0" dirty="0"/>
          </a:p>
          <a:p>
            <a:endParaRPr lang="es-ES" sz="2800" noProof="0" dirty="0"/>
          </a:p>
        </p:txBody>
      </p:sp>
      <p:pic>
        <p:nvPicPr>
          <p:cNvPr id="3" name="Graphic 2">
            <a:extLst>
              <a:ext uri="{FF2B5EF4-FFF2-40B4-BE49-F238E27FC236}">
                <a16:creationId xmlns:a16="http://schemas.microsoft.com/office/drawing/2014/main" id="{36302988-0AE4-6FD7-09FE-527FEA1FB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6" name="Graphic 5">
            <a:extLst>
              <a:ext uri="{FF2B5EF4-FFF2-40B4-BE49-F238E27FC236}">
                <a16:creationId xmlns:a16="http://schemas.microsoft.com/office/drawing/2014/main" id="{53AB4B64-5D55-F83F-9B7D-5974C2B7B6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976437"/>
            <a:ext cx="12192000" cy="2905125"/>
          </a:xfrm>
          <a:prstGeom prst="rect">
            <a:avLst/>
          </a:prstGeom>
        </p:spPr>
      </p:pic>
      <p:pic>
        <p:nvPicPr>
          <p:cNvPr id="9" name="Picture 8" descr="A black and white rectangle with white text&#10;&#10;AI-generated content may be incorrect.">
            <a:extLst>
              <a:ext uri="{FF2B5EF4-FFF2-40B4-BE49-F238E27FC236}">
                <a16:creationId xmlns:a16="http://schemas.microsoft.com/office/drawing/2014/main" id="{204F944E-221E-C96C-1EE7-34843FFE51C1}"/>
              </a:ext>
            </a:extLst>
          </p:cNvPr>
          <p:cNvPicPr>
            <a:picLocks noChangeAspect="1"/>
          </p:cNvPicPr>
          <p:nvPr/>
        </p:nvPicPr>
        <p:blipFill>
          <a:blip r:embed="rId4"/>
          <a:stretch>
            <a:fillRect/>
          </a:stretch>
        </p:blipFill>
        <p:spPr>
          <a:xfrm>
            <a:off x="-481263" y="4598364"/>
            <a:ext cx="13154526" cy="1792780"/>
          </a:xfrm>
          <a:prstGeom prst="rect">
            <a:avLst/>
          </a:prstGeom>
        </p:spPr>
      </p:pic>
    </p:spTree>
    <p:extLst>
      <p:ext uri="{BB962C8B-B14F-4D97-AF65-F5344CB8AC3E}">
        <p14:creationId xmlns:p14="http://schemas.microsoft.com/office/powerpoint/2010/main" val="3347054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D5E81-B2AF-D3C5-AF4A-2FF304B7DA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57B8C24-38C3-C32E-F700-E4BD64E76325}"/>
              </a:ext>
            </a:extLst>
          </p:cNvPr>
          <p:cNvSpPr>
            <a:spLocks noGrp="1"/>
          </p:cNvSpPr>
          <p:nvPr>
            <p:ph type="title"/>
          </p:nvPr>
        </p:nvSpPr>
        <p:spPr/>
        <p:txBody>
          <a:bodyPr/>
          <a:lstStyle/>
          <a:p>
            <a:r>
              <a:rPr lang="en-US" dirty="0" err="1"/>
              <a:t>Conectando</a:t>
            </a:r>
            <a:r>
              <a:rPr lang="en-US" dirty="0"/>
              <a:t> con Copilot M365…</a:t>
            </a:r>
            <a:endParaRPr lang="es-ES" dirty="0"/>
          </a:p>
        </p:txBody>
      </p:sp>
      <p:pic>
        <p:nvPicPr>
          <p:cNvPr id="3" name="Graphic 2">
            <a:extLst>
              <a:ext uri="{FF2B5EF4-FFF2-40B4-BE49-F238E27FC236}">
                <a16:creationId xmlns:a16="http://schemas.microsoft.com/office/drawing/2014/main" id="{82A9F976-34A2-4B1F-5E06-D5AB6B4C00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76437"/>
            <a:ext cx="12192000" cy="2905125"/>
          </a:xfrm>
          <a:prstGeom prst="rect">
            <a:avLst/>
          </a:prstGeom>
        </p:spPr>
      </p:pic>
      <p:pic>
        <p:nvPicPr>
          <p:cNvPr id="6" name="Graphic 5">
            <a:extLst>
              <a:ext uri="{FF2B5EF4-FFF2-40B4-BE49-F238E27FC236}">
                <a16:creationId xmlns:a16="http://schemas.microsoft.com/office/drawing/2014/main" id="{1705707B-EF19-0E01-1B1A-B18B3CD9B9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76437"/>
            <a:ext cx="12192000" cy="2905125"/>
          </a:xfrm>
          <a:prstGeom prst="rect">
            <a:avLst/>
          </a:prstGeom>
        </p:spPr>
      </p:pic>
      <p:sp>
        <p:nvSpPr>
          <p:cNvPr id="5" name="Text Placeholder 4">
            <a:extLst>
              <a:ext uri="{FF2B5EF4-FFF2-40B4-BE49-F238E27FC236}">
                <a16:creationId xmlns:a16="http://schemas.microsoft.com/office/drawing/2014/main" id="{1AB5EA13-AC25-0447-79C7-C8325CEC73C8}"/>
              </a:ext>
            </a:extLst>
          </p:cNvPr>
          <p:cNvSpPr>
            <a:spLocks noGrp="1"/>
          </p:cNvSpPr>
          <p:nvPr/>
        </p:nvSpPr>
        <p:spPr>
          <a:xfrm>
            <a:off x="519247" y="1081464"/>
            <a:ext cx="11151917" cy="472577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sz="2800" dirty="0"/>
              <a:t>Las políticas CSP (</a:t>
            </a:r>
            <a:r>
              <a:rPr lang="es-ES" sz="2800" i="1" dirty="0"/>
              <a:t>Content Security </a:t>
            </a:r>
            <a:r>
              <a:rPr lang="es-ES" sz="2800" i="1" dirty="0" err="1"/>
              <a:t>Policy</a:t>
            </a:r>
            <a:r>
              <a:rPr lang="es-ES" sz="2800" dirty="0"/>
              <a:t>) permiten controlar qué dominios pueden incrustar el componente de chat de Copilot en un </a:t>
            </a:r>
            <a:r>
              <a:rPr lang="es-ES" sz="2800" dirty="0">
                <a:latin typeface="Courier New" panose="02070309020205020404" pitchFamily="49" charset="0"/>
                <a:cs typeface="Courier New" panose="02070309020205020404" pitchFamily="49" charset="0"/>
              </a:rPr>
              <a:t>&lt;</a:t>
            </a:r>
            <a:r>
              <a:rPr lang="es-ES" sz="2800" dirty="0" err="1">
                <a:latin typeface="Courier New" panose="02070309020205020404" pitchFamily="49" charset="0"/>
                <a:cs typeface="Courier New" panose="02070309020205020404" pitchFamily="49" charset="0"/>
              </a:rPr>
              <a:t>iframe</a:t>
            </a:r>
            <a:r>
              <a:rPr lang="es-ES" sz="2800" dirty="0">
                <a:latin typeface="Courier New" panose="02070309020205020404" pitchFamily="49" charset="0"/>
                <a:cs typeface="Courier New" panose="02070309020205020404" pitchFamily="49" charset="0"/>
              </a:rPr>
              <a:t>&gt;</a:t>
            </a:r>
            <a:r>
              <a:rPr lang="es-ES" sz="2800" dirty="0"/>
              <a:t> como medida de seguridad para evitar accesos no autorizados. Se puede definir una lista de dominios permitidos (</a:t>
            </a:r>
            <a:r>
              <a:rPr lang="es-ES" sz="2800" i="1" dirty="0" err="1"/>
              <a:t>allowlist</a:t>
            </a:r>
            <a:r>
              <a:rPr lang="es-ES" sz="2800" dirty="0"/>
              <a:t>) aplicados mediante el </a:t>
            </a:r>
            <a:r>
              <a:rPr lang="es-ES" sz="2800" i="1" dirty="0"/>
              <a:t>header</a:t>
            </a:r>
            <a:r>
              <a:rPr lang="es-ES" sz="2800" dirty="0"/>
              <a:t> CSP utilizando el valor </a:t>
            </a:r>
            <a:r>
              <a:rPr lang="es-ES" sz="2800" dirty="0" err="1">
                <a:latin typeface="Courier New" panose="02070309020205020404" pitchFamily="49" charset="0"/>
                <a:cs typeface="Courier New" panose="02070309020205020404" pitchFamily="49" charset="0"/>
              </a:rPr>
              <a:t>frame-ancestors</a:t>
            </a:r>
            <a:r>
              <a:rPr lang="es-ES" sz="2800" dirty="0"/>
              <a:t>, para garantizar que solo los </a:t>
            </a:r>
            <a:r>
              <a:rPr lang="es-ES" sz="2800" i="1" dirty="0"/>
              <a:t>hosts</a:t>
            </a:r>
            <a:r>
              <a:rPr lang="es-ES" sz="2800" dirty="0"/>
              <a:t> autorizados puedan integrar el Copilot en sus entornos web.</a:t>
            </a:r>
            <a:endParaRPr lang="en-US" sz="2800" noProof="0" dirty="0"/>
          </a:p>
          <a:p>
            <a:endParaRPr lang="es-ES" sz="2800" noProof="0" dirty="0"/>
          </a:p>
        </p:txBody>
      </p:sp>
      <p:pic>
        <p:nvPicPr>
          <p:cNvPr id="8" name="Picture 7">
            <a:extLst>
              <a:ext uri="{FF2B5EF4-FFF2-40B4-BE49-F238E27FC236}">
                <a16:creationId xmlns:a16="http://schemas.microsoft.com/office/drawing/2014/main" id="{E7C69823-044B-9D77-CD8A-92477CB15535}"/>
              </a:ext>
            </a:extLst>
          </p:cNvPr>
          <p:cNvPicPr>
            <a:picLocks noChangeAspect="1"/>
          </p:cNvPicPr>
          <p:nvPr/>
        </p:nvPicPr>
        <p:blipFill>
          <a:blip r:embed="rId5"/>
          <a:stretch>
            <a:fillRect/>
          </a:stretch>
        </p:blipFill>
        <p:spPr>
          <a:xfrm>
            <a:off x="-142819" y="2999874"/>
            <a:ext cx="12476047" cy="3333061"/>
          </a:xfrm>
          <a:prstGeom prst="rect">
            <a:avLst/>
          </a:prstGeom>
        </p:spPr>
      </p:pic>
    </p:spTree>
    <p:extLst>
      <p:ext uri="{BB962C8B-B14F-4D97-AF65-F5344CB8AC3E}">
        <p14:creationId xmlns:p14="http://schemas.microsoft.com/office/powerpoint/2010/main" val="2437649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D5B6D-197A-C79F-E86B-C445B4255A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3BC760-7F21-08CE-F4C3-302B0933227A}"/>
              </a:ext>
            </a:extLst>
          </p:cNvPr>
          <p:cNvSpPr>
            <a:spLocks noGrp="1"/>
          </p:cNvSpPr>
          <p:nvPr>
            <p:ph type="title"/>
          </p:nvPr>
        </p:nvSpPr>
        <p:spPr/>
        <p:txBody>
          <a:bodyPr/>
          <a:lstStyle/>
          <a:p>
            <a:r>
              <a:rPr lang="en-US" dirty="0" err="1"/>
              <a:t>Gestionando</a:t>
            </a:r>
            <a:r>
              <a:rPr lang="en-US" dirty="0"/>
              <a:t> </a:t>
            </a:r>
            <a:r>
              <a:rPr lang="en-US" dirty="0" err="1"/>
              <a:t>el</a:t>
            </a:r>
            <a:r>
              <a:rPr lang="en-US" dirty="0"/>
              <a:t> </a:t>
            </a:r>
            <a:r>
              <a:rPr lang="en-US" dirty="0" err="1"/>
              <a:t>entorno</a:t>
            </a:r>
            <a:r>
              <a:rPr lang="en-US" dirty="0"/>
              <a:t>…</a:t>
            </a:r>
            <a:endParaRPr lang="es-ES" dirty="0"/>
          </a:p>
        </p:txBody>
      </p:sp>
      <p:sp>
        <p:nvSpPr>
          <p:cNvPr id="14" name="Text Placeholder 4">
            <a:extLst>
              <a:ext uri="{FF2B5EF4-FFF2-40B4-BE49-F238E27FC236}">
                <a16:creationId xmlns:a16="http://schemas.microsoft.com/office/drawing/2014/main" id="{5DCE58AF-E4D4-FA16-F31E-527FA35DEC01}"/>
              </a:ext>
            </a:extLst>
          </p:cNvPr>
          <p:cNvSpPr>
            <a:spLocks noGrp="1"/>
          </p:cNvSpPr>
          <p:nvPr/>
        </p:nvSpPr>
        <p:spPr>
          <a:xfrm>
            <a:off x="519247" y="1225842"/>
            <a:ext cx="11151917" cy="3153651"/>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b="1" dirty="0"/>
              <a:t>SharePoint </a:t>
            </a:r>
            <a:r>
              <a:rPr lang="es-ES" b="1" dirty="0" err="1"/>
              <a:t>Embedded</a:t>
            </a:r>
            <a:r>
              <a:rPr lang="es-ES" b="1" dirty="0"/>
              <a:t> no tiene interfaz de usuario</a:t>
            </a:r>
            <a:r>
              <a:rPr lang="es-ES" dirty="0"/>
              <a:t>, y aunque se puede usar SharePoint Online para acceder a los documentos dentro de sus contenedores, </a:t>
            </a:r>
            <a:r>
              <a:rPr lang="es-ES" b="1" dirty="0"/>
              <a:t>todo lo relacionado a la gestión se realiza principalmente a través de la Microsoft </a:t>
            </a:r>
            <a:r>
              <a:rPr lang="es-ES" b="1" dirty="0" err="1"/>
              <a:t>Graph</a:t>
            </a:r>
            <a:r>
              <a:rPr lang="es-ES" b="1" dirty="0"/>
              <a:t> API</a:t>
            </a:r>
            <a:r>
              <a:rPr lang="es-ES" dirty="0"/>
              <a:t>.</a:t>
            </a:r>
          </a:p>
          <a:p>
            <a:endParaRPr lang="es-ES" sz="1100" dirty="0"/>
          </a:p>
          <a:p>
            <a:r>
              <a:rPr lang="es-ES" sz="2800" dirty="0"/>
              <a:t>Esto quiere decir que cualquier aplicación q	</a:t>
            </a:r>
            <a:r>
              <a:rPr lang="es-ES" sz="2800" dirty="0" err="1"/>
              <a:t>ue</a:t>
            </a:r>
            <a:r>
              <a:rPr lang="es-ES" sz="2800" dirty="0"/>
              <a:t> desarrollemos sobre SharePoint </a:t>
            </a:r>
            <a:r>
              <a:rPr lang="es-ES" sz="2800" dirty="0" err="1"/>
              <a:t>Embedded</a:t>
            </a:r>
            <a:r>
              <a:rPr lang="es-ES" sz="2800" dirty="0"/>
              <a:t> es realmente un cliente del Microsoft </a:t>
            </a:r>
            <a:r>
              <a:rPr lang="es-ES" sz="2800" dirty="0" err="1"/>
              <a:t>Graph</a:t>
            </a:r>
            <a:r>
              <a:rPr lang="es-ES" sz="2800" dirty="0"/>
              <a:t> API.</a:t>
            </a:r>
            <a:endParaRPr lang="es-ES" sz="2800" noProof="0" dirty="0"/>
          </a:p>
        </p:txBody>
      </p:sp>
      <p:pic>
        <p:nvPicPr>
          <p:cNvPr id="3" name="Graphic 2">
            <a:extLst>
              <a:ext uri="{FF2B5EF4-FFF2-40B4-BE49-F238E27FC236}">
                <a16:creationId xmlns:a16="http://schemas.microsoft.com/office/drawing/2014/main" id="{2FD0D735-8DFF-FBA8-2858-8E1AE910C0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76437"/>
            <a:ext cx="12192000" cy="2905125"/>
          </a:xfrm>
          <a:prstGeom prst="rect">
            <a:avLst/>
          </a:prstGeom>
        </p:spPr>
      </p:pic>
      <p:pic>
        <p:nvPicPr>
          <p:cNvPr id="6" name="Graphic 5">
            <a:extLst>
              <a:ext uri="{FF2B5EF4-FFF2-40B4-BE49-F238E27FC236}">
                <a16:creationId xmlns:a16="http://schemas.microsoft.com/office/drawing/2014/main" id="{DD3D3F33-11D2-9F2C-6DAD-BB14AE1DAD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76437"/>
            <a:ext cx="12192000" cy="2905125"/>
          </a:xfrm>
          <a:prstGeom prst="rect">
            <a:avLst/>
          </a:prstGeom>
        </p:spPr>
      </p:pic>
      <p:pic>
        <p:nvPicPr>
          <p:cNvPr id="5" name="Picture 4">
            <a:extLst>
              <a:ext uri="{FF2B5EF4-FFF2-40B4-BE49-F238E27FC236}">
                <a16:creationId xmlns:a16="http://schemas.microsoft.com/office/drawing/2014/main" id="{5231D1FF-1818-45D3-DE0F-AC70BCEECFEF}"/>
              </a:ext>
            </a:extLst>
          </p:cNvPr>
          <p:cNvPicPr>
            <a:picLocks noChangeAspect="1"/>
          </p:cNvPicPr>
          <p:nvPr/>
        </p:nvPicPr>
        <p:blipFill>
          <a:blip r:embed="rId5"/>
          <a:stretch>
            <a:fillRect/>
          </a:stretch>
        </p:blipFill>
        <p:spPr>
          <a:xfrm>
            <a:off x="3312690" y="4793728"/>
            <a:ext cx="1404595" cy="1218047"/>
          </a:xfrm>
          <a:prstGeom prst="rect">
            <a:avLst/>
          </a:prstGeom>
        </p:spPr>
      </p:pic>
      <p:pic>
        <p:nvPicPr>
          <p:cNvPr id="7" name="Picture 6">
            <a:extLst>
              <a:ext uri="{FF2B5EF4-FFF2-40B4-BE49-F238E27FC236}">
                <a16:creationId xmlns:a16="http://schemas.microsoft.com/office/drawing/2014/main" id="{98809309-BE14-3ADF-63E4-161E66AB63D8}"/>
              </a:ext>
            </a:extLst>
          </p:cNvPr>
          <p:cNvPicPr>
            <a:picLocks noChangeAspect="1"/>
          </p:cNvPicPr>
          <p:nvPr/>
        </p:nvPicPr>
        <p:blipFill>
          <a:blip r:embed="rId6"/>
          <a:stretch>
            <a:fillRect/>
          </a:stretch>
        </p:blipFill>
        <p:spPr>
          <a:xfrm>
            <a:off x="1178972" y="4683692"/>
            <a:ext cx="1482833" cy="1482833"/>
          </a:xfrm>
          <a:prstGeom prst="rect">
            <a:avLst/>
          </a:prstGeom>
        </p:spPr>
      </p:pic>
      <p:pic>
        <p:nvPicPr>
          <p:cNvPr id="2050" name="Picture 2">
            <a:extLst>
              <a:ext uri="{FF2B5EF4-FFF2-40B4-BE49-F238E27FC236}">
                <a16:creationId xmlns:a16="http://schemas.microsoft.com/office/drawing/2014/main" id="{783C9BE6-6CE6-EA04-4382-C399772108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8427" y="4705100"/>
            <a:ext cx="1431316" cy="143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651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EAFE8-105C-42C1-6557-7EDA68DB2BC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046C49-02E9-390F-2C78-BF65049B57B2}"/>
              </a:ext>
            </a:extLst>
          </p:cNvPr>
          <p:cNvSpPr>
            <a:spLocks noGrp="1"/>
          </p:cNvSpPr>
          <p:nvPr>
            <p:ph type="title"/>
          </p:nvPr>
        </p:nvSpPr>
        <p:spPr/>
        <p:txBody>
          <a:bodyPr/>
          <a:lstStyle/>
          <a:p>
            <a:r>
              <a:rPr lang="en-US" dirty="0" err="1"/>
              <a:t>Gestionando</a:t>
            </a:r>
            <a:r>
              <a:rPr lang="en-US" dirty="0"/>
              <a:t> </a:t>
            </a:r>
            <a:r>
              <a:rPr lang="en-US" dirty="0" err="1"/>
              <a:t>el</a:t>
            </a:r>
            <a:r>
              <a:rPr lang="en-US" dirty="0"/>
              <a:t> </a:t>
            </a:r>
            <a:r>
              <a:rPr lang="en-US" dirty="0" err="1"/>
              <a:t>entorno</a:t>
            </a:r>
            <a:r>
              <a:rPr lang="en-US" dirty="0"/>
              <a:t>…</a:t>
            </a:r>
            <a:endParaRPr lang="es-ES" dirty="0"/>
          </a:p>
        </p:txBody>
      </p:sp>
      <p:sp>
        <p:nvSpPr>
          <p:cNvPr id="14" name="Text Placeholder 4">
            <a:extLst>
              <a:ext uri="{FF2B5EF4-FFF2-40B4-BE49-F238E27FC236}">
                <a16:creationId xmlns:a16="http://schemas.microsoft.com/office/drawing/2014/main" id="{1C57FC7A-5569-0C6B-6226-DB8D7D03E877}"/>
              </a:ext>
            </a:extLst>
          </p:cNvPr>
          <p:cNvSpPr>
            <a:spLocks noGrp="1"/>
          </p:cNvSpPr>
          <p:nvPr/>
        </p:nvSpPr>
        <p:spPr>
          <a:xfrm>
            <a:off x="519247" y="1225842"/>
            <a:ext cx="11151917" cy="3153651"/>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b="1" dirty="0"/>
              <a:t>No todos los documentos son soportados por Copilot M365 y SharePoint </a:t>
            </a:r>
            <a:r>
              <a:rPr lang="es-ES" b="1" dirty="0" err="1"/>
              <a:t>Embedded</a:t>
            </a:r>
            <a:r>
              <a:rPr lang="es-ES" b="1" dirty="0"/>
              <a:t>. Los tipos de documentos compatibles son:</a:t>
            </a:r>
          </a:p>
          <a:p>
            <a:endParaRPr lang="es-ES" sz="1050" b="1" dirty="0"/>
          </a:p>
          <a:p>
            <a:pPr marL="809625" lvl="2" indent="-282575">
              <a:buFont typeface="Arial" panose="020B0604020202020204" pitchFamily="34" charset="0"/>
              <a:buChar char="•"/>
            </a:pPr>
            <a:r>
              <a:rPr lang="es-ES" sz="2400" dirty="0"/>
              <a:t>Documentos: </a:t>
            </a:r>
            <a:r>
              <a:rPr lang="es-ES" sz="2000" dirty="0"/>
              <a:t>PDF, DOCX, XLSX, PPTX</a:t>
            </a:r>
            <a:endParaRPr lang="es-ES" sz="2400" dirty="0"/>
          </a:p>
          <a:p>
            <a:pPr marL="809625" lvl="2" indent="-282575">
              <a:buFont typeface="Arial" panose="020B0604020202020204" pitchFamily="34" charset="0"/>
              <a:buChar char="•"/>
            </a:pPr>
            <a:r>
              <a:rPr lang="es-ES" sz="2400" dirty="0"/>
              <a:t>Archivos de texto: </a:t>
            </a:r>
            <a:r>
              <a:rPr lang="es-ES" sz="2000" dirty="0"/>
              <a:t>RTF, TXT, CSV, LOG, INI, CONFIG</a:t>
            </a:r>
            <a:endParaRPr lang="es-ES" sz="2400" dirty="0"/>
          </a:p>
          <a:p>
            <a:pPr marL="809625" lvl="2" indent="-282575">
              <a:buFont typeface="Arial" panose="020B0604020202020204" pitchFamily="34" charset="0"/>
              <a:buChar char="•"/>
            </a:pPr>
            <a:r>
              <a:rPr lang="es-ES" sz="2400" dirty="0"/>
              <a:t>Lenguajes de programación: </a:t>
            </a:r>
            <a:r>
              <a:rPr lang="es-ES" sz="2000" dirty="0"/>
              <a:t>PY, JS, JSX, JAVA, PHP, CS, C, CPP, CXX, H, HPP, M, COFFEE, DART, LUA, PL, PM, RB, RS, SWIFT, GO, KT, KTS, R, SCALA, T, TS, TSX, HTML, CSS, MD, RMD, TEX, LATEX</a:t>
            </a:r>
          </a:p>
          <a:p>
            <a:pPr marL="809625" lvl="2" indent="-282575">
              <a:buFont typeface="Arial" panose="020B0604020202020204" pitchFamily="34" charset="0"/>
              <a:buChar char="•"/>
            </a:pPr>
            <a:r>
              <a:rPr lang="es-ES" sz="2400" dirty="0"/>
              <a:t>Scripts: </a:t>
            </a:r>
            <a:r>
              <a:rPr lang="es-ES" sz="2000" dirty="0"/>
              <a:t>BASH, SH, ZSH</a:t>
            </a:r>
            <a:endParaRPr lang="es-ES" sz="2400" dirty="0"/>
          </a:p>
          <a:p>
            <a:pPr marL="809625" lvl="2" indent="-282575">
              <a:buFont typeface="Arial" panose="020B0604020202020204" pitchFamily="34" charset="0"/>
              <a:buChar char="•"/>
            </a:pPr>
            <a:r>
              <a:rPr lang="es-ES" sz="2400" dirty="0"/>
              <a:t>Lenguajes de bases de datos: </a:t>
            </a:r>
            <a:r>
              <a:rPr lang="es-ES" sz="2000" dirty="0"/>
              <a:t>SQL</a:t>
            </a:r>
            <a:endParaRPr lang="es-ES" sz="2400" dirty="0"/>
          </a:p>
          <a:p>
            <a:pPr marL="809625" lvl="2" indent="-282575">
              <a:buFont typeface="Arial" panose="020B0604020202020204" pitchFamily="34" charset="0"/>
              <a:buChar char="•"/>
            </a:pPr>
            <a:r>
              <a:rPr lang="es-ES" sz="2400" dirty="0"/>
              <a:t>Formatos de serialización de datos: </a:t>
            </a:r>
            <a:r>
              <a:rPr lang="es-ES" sz="2000" dirty="0"/>
              <a:t>IPYNB, JSON, TOML, YAML, YML</a:t>
            </a:r>
            <a:endParaRPr lang="es-ES" sz="2400" noProof="0" dirty="0"/>
          </a:p>
        </p:txBody>
      </p:sp>
      <p:pic>
        <p:nvPicPr>
          <p:cNvPr id="3" name="Graphic 2">
            <a:extLst>
              <a:ext uri="{FF2B5EF4-FFF2-40B4-BE49-F238E27FC236}">
                <a16:creationId xmlns:a16="http://schemas.microsoft.com/office/drawing/2014/main" id="{9BEABF2A-08C4-6A38-FDD4-31E629F6E7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76437"/>
            <a:ext cx="12192000" cy="2905125"/>
          </a:xfrm>
          <a:prstGeom prst="rect">
            <a:avLst/>
          </a:prstGeom>
        </p:spPr>
      </p:pic>
      <p:pic>
        <p:nvPicPr>
          <p:cNvPr id="6" name="Graphic 5">
            <a:extLst>
              <a:ext uri="{FF2B5EF4-FFF2-40B4-BE49-F238E27FC236}">
                <a16:creationId xmlns:a16="http://schemas.microsoft.com/office/drawing/2014/main" id="{A8DD4477-A985-51D3-5FD6-4F12716C9B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976437"/>
            <a:ext cx="12192000" cy="2905125"/>
          </a:xfrm>
          <a:prstGeom prst="rect">
            <a:avLst/>
          </a:prstGeom>
        </p:spPr>
      </p:pic>
    </p:spTree>
    <p:extLst>
      <p:ext uri="{BB962C8B-B14F-4D97-AF65-F5344CB8AC3E}">
        <p14:creationId xmlns:p14="http://schemas.microsoft.com/office/powerpoint/2010/main" val="1172524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2660C4-5F95-BAAC-EAC8-78A545A2723D}"/>
              </a:ext>
            </a:extLst>
          </p:cNvPr>
          <p:cNvSpPr txBox="1"/>
          <p:nvPr/>
        </p:nvSpPr>
        <p:spPr>
          <a:xfrm>
            <a:off x="4389868" y="1360003"/>
            <a:ext cx="7302845" cy="2554545"/>
          </a:xfrm>
          <a:prstGeom prst="rect">
            <a:avLst/>
          </a:prstGeom>
          <a:noFill/>
        </p:spPr>
        <p:txBody>
          <a:bodyPr wrap="square" rtlCol="0">
            <a:spAutoFit/>
          </a:bodyPr>
          <a:lstStyle/>
          <a:p>
            <a:pPr algn="ctr"/>
            <a:r>
              <a:rPr lang="en-US" sz="8000" dirty="0">
                <a:solidFill>
                  <a:schemeClr val="bg1"/>
                </a:solidFill>
              </a:rPr>
              <a:t>TALK IS CHEAP</a:t>
            </a:r>
          </a:p>
          <a:p>
            <a:pPr algn="ctr"/>
            <a:r>
              <a:rPr lang="en-US" sz="8000" dirty="0">
                <a:solidFill>
                  <a:schemeClr val="bg1"/>
                </a:solidFill>
              </a:rPr>
              <a:t>SHOW ME THE</a:t>
            </a:r>
          </a:p>
        </p:txBody>
      </p:sp>
      <p:pic>
        <p:nvPicPr>
          <p:cNvPr id="7" name="Graphic 6" descr="3d Glasses outline">
            <a:extLst>
              <a:ext uri="{FF2B5EF4-FFF2-40B4-BE49-F238E27FC236}">
                <a16:creationId xmlns:a16="http://schemas.microsoft.com/office/drawing/2014/main" id="{B1370B0F-3A9B-18F3-6CE8-574E62BD61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283483" y="1360003"/>
            <a:ext cx="3611133" cy="3611133"/>
          </a:xfrm>
          <a:prstGeom prst="rect">
            <a:avLst/>
          </a:prstGeom>
          <a:effectLst>
            <a:outerShdw blurRad="300038" dist="95250" dir="5400000" algn="bl" rotWithShape="0">
              <a:schemeClr val="dk1">
                <a:alpha val="66000"/>
              </a:schemeClr>
            </a:outerShdw>
          </a:effectLst>
        </p:spPr>
      </p:pic>
      <p:sp>
        <p:nvSpPr>
          <p:cNvPr id="8" name="TextBox 7">
            <a:extLst>
              <a:ext uri="{FF2B5EF4-FFF2-40B4-BE49-F238E27FC236}">
                <a16:creationId xmlns:a16="http://schemas.microsoft.com/office/drawing/2014/main" id="{67492777-4305-FB80-194C-DF463C64BD6F}"/>
              </a:ext>
            </a:extLst>
          </p:cNvPr>
          <p:cNvSpPr txBox="1"/>
          <p:nvPr/>
        </p:nvSpPr>
        <p:spPr>
          <a:xfrm>
            <a:off x="3624296" y="3914548"/>
            <a:ext cx="8148384" cy="1862048"/>
          </a:xfrm>
          <a:prstGeom prst="rect">
            <a:avLst/>
          </a:prstGeom>
          <a:noFill/>
        </p:spPr>
        <p:txBody>
          <a:bodyPr wrap="none" rtlCol="0">
            <a:spAutoFit/>
          </a:bodyPr>
          <a:lstStyle/>
          <a:p>
            <a:r>
              <a:rPr lang="en-US" sz="11500" b="1" dirty="0">
                <a:solidFill>
                  <a:schemeClr val="bg1"/>
                </a:solidFill>
                <a:latin typeface="Courier New" panose="02070309020205020404" pitchFamily="49" charset="0"/>
                <a:cs typeface="Courier New" panose="02070309020205020404" pitchFamily="49" charset="0"/>
              </a:rPr>
              <a:t>&lt;COPILOT&gt;</a:t>
            </a:r>
            <a:endParaRPr lang="es-ES" sz="115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323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4">
            <a:extLst>
              <a:ext uri="{FF2B5EF4-FFF2-40B4-BE49-F238E27FC236}">
                <a16:creationId xmlns:a16="http://schemas.microsoft.com/office/drawing/2014/main" id="{ABC00E15-35C5-2DD5-B392-18E3C18519E8}"/>
              </a:ext>
            </a:extLst>
          </p:cNvPr>
          <p:cNvSpPr txBox="1"/>
          <p:nvPr/>
        </p:nvSpPr>
        <p:spPr>
          <a:xfrm>
            <a:off x="0" y="236330"/>
            <a:ext cx="3945467" cy="677108"/>
          </a:xfrm>
          <a:prstGeom prst="rect">
            <a:avLst/>
          </a:prstGeom>
          <a:noFill/>
        </p:spPr>
        <p:txBody>
          <a:bodyPr wrap="square" lIns="0" tIns="0" rIns="0" bIns="0" rtlCol="0">
            <a:spAutoFit/>
          </a:bodyPr>
          <a:lstStyle/>
          <a:p>
            <a:pPr algn="ctr"/>
            <a:r>
              <a:rPr lang="ca-ES" sz="4400" spc="-70" dirty="0">
                <a:solidFill>
                  <a:srgbClr val="0DA2C2"/>
                </a:solidFill>
              </a:rPr>
              <a:t>Sponsors</a:t>
            </a:r>
            <a:endParaRPr lang="es-ES" sz="4400" spc="-70" dirty="0">
              <a:solidFill>
                <a:srgbClr val="0DA2C2"/>
              </a:solidFill>
            </a:endParaRPr>
          </a:p>
        </p:txBody>
      </p:sp>
      <p:pic>
        <p:nvPicPr>
          <p:cNvPr id="8" name="Gráfico 7">
            <a:extLst>
              <a:ext uri="{FF2B5EF4-FFF2-40B4-BE49-F238E27FC236}">
                <a16:creationId xmlns:a16="http://schemas.microsoft.com/office/drawing/2014/main" id="{0839FE26-8EF4-2C0F-63F9-D12B0ABA3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5980" y="1031851"/>
            <a:ext cx="2438400" cy="1064126"/>
          </a:xfrm>
          <a:prstGeom prst="rect">
            <a:avLst/>
          </a:prstGeom>
        </p:spPr>
      </p:pic>
      <p:sp>
        <p:nvSpPr>
          <p:cNvPr id="28" name="TextBox 24">
            <a:extLst>
              <a:ext uri="{FF2B5EF4-FFF2-40B4-BE49-F238E27FC236}">
                <a16:creationId xmlns:a16="http://schemas.microsoft.com/office/drawing/2014/main" id="{E685FB8F-2E7C-BC59-4E07-686897065949}"/>
              </a:ext>
            </a:extLst>
          </p:cNvPr>
          <p:cNvSpPr txBox="1"/>
          <p:nvPr/>
        </p:nvSpPr>
        <p:spPr>
          <a:xfrm>
            <a:off x="828893" y="1317693"/>
            <a:ext cx="1352436" cy="492443"/>
          </a:xfrm>
          <a:prstGeom prst="rect">
            <a:avLst/>
          </a:prstGeom>
          <a:noFill/>
        </p:spPr>
        <p:txBody>
          <a:bodyPr wrap="square" lIns="0" tIns="0" rIns="0" bIns="0" rtlCol="0">
            <a:spAutoFit/>
          </a:bodyPr>
          <a:lstStyle/>
          <a:p>
            <a:pPr algn="ctr"/>
            <a:r>
              <a:rPr lang="ca-ES" sz="3200" b="1" spc="-70" dirty="0" err="1">
                <a:solidFill>
                  <a:schemeClr val="accent2">
                    <a:lumMod val="75000"/>
                  </a:schemeClr>
                </a:solidFill>
              </a:rPr>
              <a:t>Gold</a:t>
            </a:r>
            <a:endParaRPr lang="es-ES" sz="3200" b="1" spc="-70" dirty="0">
              <a:solidFill>
                <a:schemeClr val="accent2">
                  <a:lumMod val="75000"/>
                </a:schemeClr>
              </a:solidFill>
            </a:endParaRPr>
          </a:p>
        </p:txBody>
      </p:sp>
      <p:pic>
        <p:nvPicPr>
          <p:cNvPr id="3" name="Picture 2" descr="A black and grey logo&#10;&#10;AI-generated content may be incorrect.">
            <a:extLst>
              <a:ext uri="{FF2B5EF4-FFF2-40B4-BE49-F238E27FC236}">
                <a16:creationId xmlns:a16="http://schemas.microsoft.com/office/drawing/2014/main" id="{8C69F156-BB52-0779-C270-F70A5B959665}"/>
              </a:ext>
            </a:extLst>
          </p:cNvPr>
          <p:cNvPicPr>
            <a:picLocks noChangeAspect="1"/>
          </p:cNvPicPr>
          <p:nvPr/>
        </p:nvPicPr>
        <p:blipFill>
          <a:blip r:embed="rId5"/>
          <a:stretch>
            <a:fillRect/>
          </a:stretch>
        </p:blipFill>
        <p:spPr>
          <a:xfrm>
            <a:off x="2417227" y="1002263"/>
            <a:ext cx="2815936" cy="963243"/>
          </a:xfrm>
          <a:prstGeom prst="rect">
            <a:avLst/>
          </a:prstGeom>
        </p:spPr>
      </p:pic>
      <p:pic>
        <p:nvPicPr>
          <p:cNvPr id="6" name="Picture 5">
            <a:extLst>
              <a:ext uri="{FF2B5EF4-FFF2-40B4-BE49-F238E27FC236}">
                <a16:creationId xmlns:a16="http://schemas.microsoft.com/office/drawing/2014/main" id="{110285A4-9D8F-AFB1-36CF-C9455226C49D}"/>
              </a:ext>
            </a:extLst>
          </p:cNvPr>
          <p:cNvPicPr>
            <a:picLocks noChangeAspect="1"/>
          </p:cNvPicPr>
          <p:nvPr/>
        </p:nvPicPr>
        <p:blipFill>
          <a:blip r:embed="rId6"/>
          <a:stretch>
            <a:fillRect/>
          </a:stretch>
        </p:blipFill>
        <p:spPr>
          <a:xfrm>
            <a:off x="5573563" y="1394423"/>
            <a:ext cx="2979902" cy="338982"/>
          </a:xfrm>
          <a:prstGeom prst="rect">
            <a:avLst/>
          </a:prstGeom>
        </p:spPr>
      </p:pic>
      <p:pic>
        <p:nvPicPr>
          <p:cNvPr id="11" name="Picture 10" descr="A logo with a red circle and black text&#10;&#10;AI-generated content may be incorrect.">
            <a:extLst>
              <a:ext uri="{FF2B5EF4-FFF2-40B4-BE49-F238E27FC236}">
                <a16:creationId xmlns:a16="http://schemas.microsoft.com/office/drawing/2014/main" id="{78C3D2DF-7B55-FEB8-BEB6-2B71599F433B}"/>
              </a:ext>
            </a:extLst>
          </p:cNvPr>
          <p:cNvPicPr>
            <a:picLocks noChangeAspect="1"/>
          </p:cNvPicPr>
          <p:nvPr/>
        </p:nvPicPr>
        <p:blipFill>
          <a:blip r:embed="rId7"/>
          <a:srcRect t="16432" b="16634"/>
          <a:stretch/>
        </p:blipFill>
        <p:spPr>
          <a:xfrm>
            <a:off x="5185406" y="2299226"/>
            <a:ext cx="3452958" cy="963243"/>
          </a:xfrm>
          <a:prstGeom prst="rect">
            <a:avLst/>
          </a:prstGeom>
        </p:spPr>
      </p:pic>
      <p:pic>
        <p:nvPicPr>
          <p:cNvPr id="13" name="Picture 12" descr="A blue and black logo&#10;&#10;AI-generated content may be incorrect.">
            <a:extLst>
              <a:ext uri="{FF2B5EF4-FFF2-40B4-BE49-F238E27FC236}">
                <a16:creationId xmlns:a16="http://schemas.microsoft.com/office/drawing/2014/main" id="{4F8644C4-EADE-3602-0DC3-ECB514402FCB}"/>
              </a:ext>
            </a:extLst>
          </p:cNvPr>
          <p:cNvPicPr>
            <a:picLocks noChangeAspect="1"/>
          </p:cNvPicPr>
          <p:nvPr/>
        </p:nvPicPr>
        <p:blipFill>
          <a:blip r:embed="rId8"/>
          <a:stretch>
            <a:fillRect/>
          </a:stretch>
        </p:blipFill>
        <p:spPr>
          <a:xfrm>
            <a:off x="2469224" y="2410234"/>
            <a:ext cx="2570349" cy="779396"/>
          </a:xfrm>
          <a:prstGeom prst="rect">
            <a:avLst/>
          </a:prstGeom>
        </p:spPr>
      </p:pic>
      <p:pic>
        <p:nvPicPr>
          <p:cNvPr id="16" name="Picture 15" descr="A close up of a logo&#10;&#10;AI-generated content may be incorrect.">
            <a:extLst>
              <a:ext uri="{FF2B5EF4-FFF2-40B4-BE49-F238E27FC236}">
                <a16:creationId xmlns:a16="http://schemas.microsoft.com/office/drawing/2014/main" id="{FD3C0DA0-BD00-0537-3472-389C71451100}"/>
              </a:ext>
            </a:extLst>
          </p:cNvPr>
          <p:cNvPicPr>
            <a:picLocks noChangeAspect="1"/>
          </p:cNvPicPr>
          <p:nvPr/>
        </p:nvPicPr>
        <p:blipFill>
          <a:blip r:embed="rId9"/>
          <a:stretch>
            <a:fillRect/>
          </a:stretch>
        </p:blipFill>
        <p:spPr>
          <a:xfrm>
            <a:off x="8638364" y="2447620"/>
            <a:ext cx="3452958" cy="666454"/>
          </a:xfrm>
          <a:prstGeom prst="rect">
            <a:avLst/>
          </a:prstGeom>
        </p:spPr>
      </p:pic>
      <p:pic>
        <p:nvPicPr>
          <p:cNvPr id="18" name="Picture 17" descr="A black and blue text&#10;&#10;AI-generated content may be incorrect.">
            <a:extLst>
              <a:ext uri="{FF2B5EF4-FFF2-40B4-BE49-F238E27FC236}">
                <a16:creationId xmlns:a16="http://schemas.microsoft.com/office/drawing/2014/main" id="{D5FCF7CF-628F-867E-733A-C9E310793277}"/>
              </a:ext>
            </a:extLst>
          </p:cNvPr>
          <p:cNvPicPr>
            <a:picLocks noChangeAspect="1"/>
          </p:cNvPicPr>
          <p:nvPr/>
        </p:nvPicPr>
        <p:blipFill>
          <a:blip r:embed="rId10"/>
          <a:stretch>
            <a:fillRect/>
          </a:stretch>
        </p:blipFill>
        <p:spPr>
          <a:xfrm>
            <a:off x="4583551" y="3553054"/>
            <a:ext cx="3024897" cy="789567"/>
          </a:xfrm>
          <a:prstGeom prst="rect">
            <a:avLst/>
          </a:prstGeom>
        </p:spPr>
      </p:pic>
      <p:sp>
        <p:nvSpPr>
          <p:cNvPr id="20" name="TextBox 24">
            <a:extLst>
              <a:ext uri="{FF2B5EF4-FFF2-40B4-BE49-F238E27FC236}">
                <a16:creationId xmlns:a16="http://schemas.microsoft.com/office/drawing/2014/main" id="{6F9596FC-E143-AF99-33CB-A76D14B15757}"/>
              </a:ext>
            </a:extLst>
          </p:cNvPr>
          <p:cNvSpPr txBox="1"/>
          <p:nvPr/>
        </p:nvSpPr>
        <p:spPr>
          <a:xfrm>
            <a:off x="1312816" y="5855737"/>
            <a:ext cx="2037807" cy="307777"/>
          </a:xfrm>
          <a:prstGeom prst="rect">
            <a:avLst/>
          </a:prstGeom>
          <a:noFill/>
        </p:spPr>
        <p:txBody>
          <a:bodyPr wrap="square" lIns="0" tIns="0" rIns="0" bIns="0" rtlCol="0">
            <a:spAutoFit/>
          </a:bodyPr>
          <a:lstStyle/>
          <a:p>
            <a:pPr algn="ctr"/>
            <a:r>
              <a:rPr lang="ca-ES" sz="2000" b="1" spc="-70" dirty="0" err="1">
                <a:solidFill>
                  <a:srgbClr val="7030A0"/>
                </a:solidFill>
              </a:rPr>
              <a:t>Collaborator</a:t>
            </a:r>
            <a:endParaRPr lang="es-ES" sz="2000" b="1" spc="-70" dirty="0">
              <a:solidFill>
                <a:srgbClr val="7030A0"/>
              </a:solidFill>
            </a:endParaRPr>
          </a:p>
        </p:txBody>
      </p:sp>
      <p:pic>
        <p:nvPicPr>
          <p:cNvPr id="27" name="Picture 26" descr="A blue text on a black background&#10;&#10;AI-generated content may be incorrect.">
            <a:extLst>
              <a:ext uri="{FF2B5EF4-FFF2-40B4-BE49-F238E27FC236}">
                <a16:creationId xmlns:a16="http://schemas.microsoft.com/office/drawing/2014/main" id="{06F4571F-9BDC-D09B-8B6D-AF384F674CCD}"/>
              </a:ext>
            </a:extLst>
          </p:cNvPr>
          <p:cNvPicPr>
            <a:picLocks noChangeAspect="1"/>
          </p:cNvPicPr>
          <p:nvPr/>
        </p:nvPicPr>
        <p:blipFill>
          <a:blip r:embed="rId11"/>
          <a:stretch>
            <a:fillRect/>
          </a:stretch>
        </p:blipFill>
        <p:spPr>
          <a:xfrm>
            <a:off x="2694744" y="4594518"/>
            <a:ext cx="4689657" cy="869059"/>
          </a:xfrm>
          <a:prstGeom prst="rect">
            <a:avLst/>
          </a:prstGeom>
        </p:spPr>
      </p:pic>
      <p:sp>
        <p:nvSpPr>
          <p:cNvPr id="33" name="TextBox 24">
            <a:extLst>
              <a:ext uri="{FF2B5EF4-FFF2-40B4-BE49-F238E27FC236}">
                <a16:creationId xmlns:a16="http://schemas.microsoft.com/office/drawing/2014/main" id="{0962C984-F026-7F4C-1B81-C9D35D1538BF}"/>
              </a:ext>
            </a:extLst>
          </p:cNvPr>
          <p:cNvSpPr txBox="1"/>
          <p:nvPr/>
        </p:nvSpPr>
        <p:spPr>
          <a:xfrm>
            <a:off x="1116788" y="4892495"/>
            <a:ext cx="1352436" cy="369332"/>
          </a:xfrm>
          <a:prstGeom prst="rect">
            <a:avLst/>
          </a:prstGeom>
          <a:noFill/>
        </p:spPr>
        <p:txBody>
          <a:bodyPr wrap="square" lIns="0" tIns="0" rIns="0" bIns="0" rtlCol="0">
            <a:spAutoFit/>
          </a:bodyPr>
          <a:lstStyle/>
          <a:p>
            <a:pPr algn="ctr"/>
            <a:r>
              <a:rPr lang="ca-ES" sz="2400" b="1" spc="-70" dirty="0" err="1">
                <a:solidFill>
                  <a:schemeClr val="accent6"/>
                </a:solidFill>
              </a:rPr>
              <a:t>Raffle</a:t>
            </a:r>
            <a:endParaRPr lang="es-ES" sz="2400" b="1" spc="-70" dirty="0">
              <a:solidFill>
                <a:schemeClr val="accent6"/>
              </a:solidFill>
            </a:endParaRPr>
          </a:p>
        </p:txBody>
      </p:sp>
      <p:pic>
        <p:nvPicPr>
          <p:cNvPr id="1030" name="Picture 6">
            <a:extLst>
              <a:ext uri="{FF2B5EF4-FFF2-40B4-BE49-F238E27FC236}">
                <a16:creationId xmlns:a16="http://schemas.microsoft.com/office/drawing/2014/main" id="{BE9A13E7-1D2E-50F3-3A90-FC94253E7A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4398" y="5754162"/>
            <a:ext cx="2415735" cy="51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3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DFA76-E206-2E80-3EAF-418C555ACBA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86478B3-83B8-AD90-2278-0D5E4CE9D607}"/>
              </a:ext>
            </a:extLst>
          </p:cNvPr>
          <p:cNvSpPr txBox="1"/>
          <p:nvPr/>
        </p:nvSpPr>
        <p:spPr>
          <a:xfrm>
            <a:off x="4333721" y="1888296"/>
            <a:ext cx="7302845" cy="2554545"/>
          </a:xfrm>
          <a:prstGeom prst="rect">
            <a:avLst/>
          </a:prstGeom>
          <a:noFill/>
        </p:spPr>
        <p:txBody>
          <a:bodyPr wrap="square" rtlCol="0">
            <a:spAutoFit/>
          </a:bodyPr>
          <a:lstStyle/>
          <a:p>
            <a:pPr algn="ctr"/>
            <a:r>
              <a:rPr lang="en-US" sz="8000" dirty="0">
                <a:solidFill>
                  <a:schemeClr val="bg1"/>
                </a:solidFill>
              </a:rPr>
              <a:t>RECURSOS</a:t>
            </a:r>
            <a:br>
              <a:rPr lang="en-US" sz="8000" dirty="0">
                <a:solidFill>
                  <a:schemeClr val="bg1"/>
                </a:solidFill>
              </a:rPr>
            </a:br>
            <a:r>
              <a:rPr lang="en-US" sz="8000" dirty="0">
                <a:solidFill>
                  <a:schemeClr val="bg1"/>
                </a:solidFill>
              </a:rPr>
              <a:t>EDUCATIVOS</a:t>
            </a:r>
          </a:p>
        </p:txBody>
      </p:sp>
      <p:pic>
        <p:nvPicPr>
          <p:cNvPr id="3" name="Graphic 2" descr="Graduation cap outline">
            <a:extLst>
              <a:ext uri="{FF2B5EF4-FFF2-40B4-BE49-F238E27FC236}">
                <a16:creationId xmlns:a16="http://schemas.microsoft.com/office/drawing/2014/main" id="{54A47F35-335B-429D-65F9-C2DA094EA8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032" y="1167063"/>
            <a:ext cx="4523874" cy="4523874"/>
          </a:xfrm>
          <a:prstGeom prst="rect">
            <a:avLst/>
          </a:prstGeom>
          <a:effectLst>
            <a:outerShdw blurRad="300038" dist="95250" dir="5400000" algn="bl" rotWithShape="0">
              <a:schemeClr val="dk1">
                <a:alpha val="66000"/>
              </a:schemeClr>
            </a:outerShdw>
          </a:effectLst>
        </p:spPr>
      </p:pic>
    </p:spTree>
    <p:extLst>
      <p:ext uri="{BB962C8B-B14F-4D97-AF65-F5344CB8AC3E}">
        <p14:creationId xmlns:p14="http://schemas.microsoft.com/office/powerpoint/2010/main" val="727988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BD5960-A420-56EA-5F14-361385745840}"/>
              </a:ext>
            </a:extLst>
          </p:cNvPr>
          <p:cNvSpPr>
            <a:spLocks noGrp="1"/>
          </p:cNvSpPr>
          <p:nvPr>
            <p:ph type="title"/>
          </p:nvPr>
        </p:nvSpPr>
        <p:spPr/>
        <p:txBody>
          <a:bodyPr/>
          <a:lstStyle/>
          <a:p>
            <a:r>
              <a:rPr lang="en-US" dirty="0"/>
              <a:t>Get Started with SharePoint Embedded… </a:t>
            </a:r>
            <a:r>
              <a:rPr lang="en-US" b="1" dirty="0"/>
              <a:t>NOW!</a:t>
            </a:r>
            <a:endParaRPr lang="es-ES" b="1" dirty="0"/>
          </a:p>
        </p:txBody>
      </p:sp>
      <p:pic>
        <p:nvPicPr>
          <p:cNvPr id="7" name="Picture 6">
            <a:extLst>
              <a:ext uri="{FF2B5EF4-FFF2-40B4-BE49-F238E27FC236}">
                <a16:creationId xmlns:a16="http://schemas.microsoft.com/office/drawing/2014/main" id="{22D165C3-1179-B375-6E6B-E5DD1DD7B1AB}"/>
              </a:ext>
            </a:extLst>
          </p:cNvPr>
          <p:cNvPicPr>
            <a:picLocks noChangeAspect="1"/>
          </p:cNvPicPr>
          <p:nvPr/>
        </p:nvPicPr>
        <p:blipFill>
          <a:blip r:embed="rId2"/>
          <a:stretch>
            <a:fillRect/>
          </a:stretch>
        </p:blipFill>
        <p:spPr>
          <a:xfrm>
            <a:off x="722582" y="1241407"/>
            <a:ext cx="2657846" cy="2600688"/>
          </a:xfrm>
          <a:prstGeom prst="rect">
            <a:avLst/>
          </a:prstGeom>
          <a:ln w="57150">
            <a:solidFill>
              <a:schemeClr val="accent1"/>
            </a:solidFill>
          </a:ln>
        </p:spPr>
      </p:pic>
      <p:sp>
        <p:nvSpPr>
          <p:cNvPr id="9" name="TextBox 8">
            <a:extLst>
              <a:ext uri="{FF2B5EF4-FFF2-40B4-BE49-F238E27FC236}">
                <a16:creationId xmlns:a16="http://schemas.microsoft.com/office/drawing/2014/main" id="{2F4A643C-62BC-0325-6771-CE889945BC5A}"/>
              </a:ext>
            </a:extLst>
          </p:cNvPr>
          <p:cNvSpPr txBox="1"/>
          <p:nvPr/>
        </p:nvSpPr>
        <p:spPr>
          <a:xfrm>
            <a:off x="3779526" y="1771118"/>
            <a:ext cx="4158126" cy="492443"/>
          </a:xfrm>
          <a:prstGeom prst="rect">
            <a:avLst/>
          </a:prstGeom>
          <a:noFill/>
        </p:spPr>
        <p:txBody>
          <a:bodyPr wrap="none" lIns="0" tIns="0" rIns="0" bIns="0" rtlCol="0">
            <a:spAutoFit/>
          </a:bodyPr>
          <a:lstStyle/>
          <a:p>
            <a:r>
              <a:rPr lang="en-US" sz="3200" spc="-70" dirty="0">
                <a:gradFill>
                  <a:gsLst>
                    <a:gs pos="2917">
                      <a:schemeClr val="bg2"/>
                    </a:gs>
                    <a:gs pos="95000">
                      <a:schemeClr val="bg2"/>
                    </a:gs>
                  </a:gsLst>
                  <a:lin ang="5400000" scaled="0"/>
                </a:gradFill>
              </a:rPr>
              <a:t>https://aka.ms/start-SPE</a:t>
            </a:r>
            <a:endParaRPr lang="es-ES" sz="3200" spc="-70" dirty="0">
              <a:gradFill>
                <a:gsLst>
                  <a:gs pos="2917">
                    <a:schemeClr val="bg2"/>
                  </a:gs>
                  <a:gs pos="95000">
                    <a:schemeClr val="bg2"/>
                  </a:gs>
                </a:gsLst>
                <a:lin ang="5400000" scaled="0"/>
              </a:gradFill>
            </a:endParaRPr>
          </a:p>
        </p:txBody>
      </p:sp>
      <p:sp>
        <p:nvSpPr>
          <p:cNvPr id="10" name="TextBox 9">
            <a:extLst>
              <a:ext uri="{FF2B5EF4-FFF2-40B4-BE49-F238E27FC236}">
                <a16:creationId xmlns:a16="http://schemas.microsoft.com/office/drawing/2014/main" id="{CB39DAC2-2B05-F179-8769-6962273D68D9}"/>
              </a:ext>
            </a:extLst>
          </p:cNvPr>
          <p:cNvSpPr txBox="1"/>
          <p:nvPr/>
        </p:nvSpPr>
        <p:spPr>
          <a:xfrm>
            <a:off x="3779526" y="2882449"/>
            <a:ext cx="4282326" cy="492443"/>
          </a:xfrm>
          <a:prstGeom prst="rect">
            <a:avLst/>
          </a:prstGeom>
          <a:noFill/>
        </p:spPr>
        <p:txBody>
          <a:bodyPr wrap="none" lIns="0" tIns="0" rIns="0" bIns="0" rtlCol="0">
            <a:spAutoFit/>
          </a:bodyPr>
          <a:lstStyle/>
          <a:p>
            <a:r>
              <a:rPr lang="en-US" sz="3200" spc="-70" dirty="0">
                <a:gradFill>
                  <a:gsLst>
                    <a:gs pos="2917">
                      <a:schemeClr val="bg2"/>
                    </a:gs>
                    <a:gs pos="95000">
                      <a:schemeClr val="bg2"/>
                    </a:gs>
                  </a:gsLst>
                  <a:lin ang="5400000" scaled="0"/>
                </a:gradFill>
              </a:rPr>
              <a:t>https://aka.ms/SPEAgent</a:t>
            </a:r>
            <a:endParaRPr lang="es-ES" sz="320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2B3C9AB-12EA-4832-8287-F6F48E6B04DF}"/>
              </a:ext>
            </a:extLst>
          </p:cNvPr>
          <p:cNvSpPr txBox="1"/>
          <p:nvPr/>
        </p:nvSpPr>
        <p:spPr>
          <a:xfrm>
            <a:off x="408058" y="4793323"/>
            <a:ext cx="10935879" cy="384721"/>
          </a:xfrm>
          <a:prstGeom prst="rect">
            <a:avLst/>
          </a:prstGeom>
          <a:noFill/>
        </p:spPr>
        <p:txBody>
          <a:bodyPr wrap="none" lIns="0" tIns="0" rIns="0" bIns="0" rtlCol="0">
            <a:spAutoFit/>
          </a:bodyPr>
          <a:lstStyle/>
          <a:p>
            <a:r>
              <a:rPr lang="es-ES" sz="2500" spc="-70" dirty="0">
                <a:gradFill>
                  <a:gsLst>
                    <a:gs pos="2917">
                      <a:schemeClr val="bg2"/>
                    </a:gs>
                    <a:gs pos="95000">
                      <a:schemeClr val="bg2"/>
                    </a:gs>
                  </a:gsLst>
                  <a:lin ang="5400000" scaled="0"/>
                </a:gradFill>
              </a:rPr>
              <a:t>https://learn.microsoft.com/en-us/training/modules/sharepoint-embedded-setup/</a:t>
            </a:r>
          </a:p>
        </p:txBody>
      </p:sp>
      <p:sp>
        <p:nvSpPr>
          <p:cNvPr id="14" name="TextBox 13">
            <a:extLst>
              <a:ext uri="{FF2B5EF4-FFF2-40B4-BE49-F238E27FC236}">
                <a16:creationId xmlns:a16="http://schemas.microsoft.com/office/drawing/2014/main" id="{22C49BFB-0437-FD45-40E5-92046D7E6ADB}"/>
              </a:ext>
            </a:extLst>
          </p:cNvPr>
          <p:cNvSpPr txBox="1"/>
          <p:nvPr/>
        </p:nvSpPr>
        <p:spPr>
          <a:xfrm>
            <a:off x="408058" y="5336063"/>
            <a:ext cx="11639277" cy="384721"/>
          </a:xfrm>
          <a:prstGeom prst="rect">
            <a:avLst/>
          </a:prstGeom>
          <a:noFill/>
        </p:spPr>
        <p:txBody>
          <a:bodyPr wrap="none" lIns="0" tIns="0" rIns="0" bIns="0" rtlCol="0">
            <a:spAutoFit/>
          </a:bodyPr>
          <a:lstStyle>
            <a:defPPr>
              <a:defRPr lang="en-US"/>
            </a:defPPr>
            <a:lvl1pPr>
              <a:defRPr sz="2400" spc="-70">
                <a:gradFill>
                  <a:gsLst>
                    <a:gs pos="2917">
                      <a:schemeClr val="bg2"/>
                    </a:gs>
                    <a:gs pos="95000">
                      <a:schemeClr val="bg2"/>
                    </a:gs>
                  </a:gsLst>
                  <a:lin ang="5400000" scaled="0"/>
                </a:gradFill>
              </a:defRPr>
            </a:lvl1pPr>
          </a:lstStyle>
          <a:p>
            <a:r>
              <a:rPr lang="es-ES" sz="2500" dirty="0"/>
              <a:t>https://learn.microsoft.com/en-us/training/modules/sharepoint-embedded-create-app/</a:t>
            </a:r>
          </a:p>
        </p:txBody>
      </p:sp>
      <p:pic>
        <p:nvPicPr>
          <p:cNvPr id="16" name="Graphic 15" descr="Books with solid fill">
            <a:extLst>
              <a:ext uri="{FF2B5EF4-FFF2-40B4-BE49-F238E27FC236}">
                <a16:creationId xmlns:a16="http://schemas.microsoft.com/office/drawing/2014/main" id="{390B7BED-57A4-5989-EF7F-C84144862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8161" y="1224652"/>
            <a:ext cx="2833004" cy="2833004"/>
          </a:xfrm>
          <a:prstGeom prst="rect">
            <a:avLst/>
          </a:prstGeom>
        </p:spPr>
      </p:pic>
      <p:sp>
        <p:nvSpPr>
          <p:cNvPr id="19" name="TextBox 18">
            <a:extLst>
              <a:ext uri="{FF2B5EF4-FFF2-40B4-BE49-F238E27FC236}">
                <a16:creationId xmlns:a16="http://schemas.microsoft.com/office/drawing/2014/main" id="{D64E0E8C-9A54-B4F7-7E54-A2DA41774347}"/>
              </a:ext>
            </a:extLst>
          </p:cNvPr>
          <p:cNvSpPr txBox="1"/>
          <p:nvPr/>
        </p:nvSpPr>
        <p:spPr>
          <a:xfrm>
            <a:off x="408058" y="4169509"/>
            <a:ext cx="8246296" cy="430887"/>
          </a:xfrm>
          <a:prstGeom prst="rect">
            <a:avLst/>
          </a:prstGeom>
          <a:noFill/>
        </p:spPr>
        <p:txBody>
          <a:bodyPr wrap="none" lIns="0" tIns="0" rIns="0" bIns="0" rtlCol="0">
            <a:spAutoFit/>
          </a:bodyPr>
          <a:lstStyle>
            <a:defPPr>
              <a:defRPr lang="en-US"/>
            </a:defPPr>
            <a:lvl1pPr>
              <a:defRPr sz="3200" spc="-70">
                <a:gradFill>
                  <a:gsLst>
                    <a:gs pos="2917">
                      <a:schemeClr val="bg2"/>
                    </a:gs>
                    <a:gs pos="95000">
                      <a:schemeClr val="bg2"/>
                    </a:gs>
                  </a:gsLst>
                  <a:lin ang="5400000" scaled="0"/>
                </a:gradFill>
              </a:defRPr>
            </a:lvl1pPr>
          </a:lstStyle>
          <a:p>
            <a:r>
              <a:rPr lang="es-ES" sz="2800" dirty="0"/>
              <a:t>https://youtu.be/WrrFRhz2fbE?si=Rc4bHUZG0f37W_vR</a:t>
            </a:r>
          </a:p>
        </p:txBody>
      </p:sp>
    </p:spTree>
    <p:extLst>
      <p:ext uri="{BB962C8B-B14F-4D97-AF65-F5344CB8AC3E}">
        <p14:creationId xmlns:p14="http://schemas.microsoft.com/office/powerpoint/2010/main" val="4035634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C6EAE9-B43D-CED6-BECD-1AE9CD6E9894}"/>
              </a:ext>
            </a:extLst>
          </p:cNvPr>
          <p:cNvSpPr>
            <a:spLocks noGrp="1"/>
          </p:cNvSpPr>
          <p:nvPr>
            <p:ph type="body" sz="quarter" idx="10"/>
          </p:nvPr>
        </p:nvSpPr>
        <p:spPr>
          <a:xfrm>
            <a:off x="519248" y="1193069"/>
            <a:ext cx="9450920" cy="4734427"/>
          </a:xfrm>
        </p:spPr>
        <p:txBody>
          <a:bodyPr/>
          <a:lstStyle/>
          <a:p>
            <a:r>
              <a:rPr lang="es-ES" dirty="0"/>
              <a:t>Es una oportunidad única de estar a la vanguardia de la innovación en Inteligencia Artificial con SharePoint </a:t>
            </a:r>
            <a:r>
              <a:rPr lang="es-ES" dirty="0" err="1"/>
              <a:t>Embedded</a:t>
            </a:r>
            <a:r>
              <a:rPr lang="es-ES" dirty="0"/>
              <a:t>.</a:t>
            </a:r>
          </a:p>
          <a:p>
            <a:endParaRPr lang="es-ES" sz="1000" dirty="0"/>
          </a:p>
          <a:p>
            <a:r>
              <a:rPr lang="es-ES" sz="4000" dirty="0"/>
              <a:t>Madrid, viernes 13 de junio.</a:t>
            </a:r>
          </a:p>
          <a:p>
            <a:br>
              <a:rPr lang="es-ES" dirty="0"/>
            </a:br>
            <a:r>
              <a:rPr lang="es-ES" sz="2800" dirty="0"/>
              <a:t>El evento comenzará a las 09:00 hora local </a:t>
            </a:r>
            <a:br>
              <a:rPr lang="es-ES" sz="2800" dirty="0"/>
            </a:br>
            <a:r>
              <a:rPr lang="es-ES" sz="2800" dirty="0"/>
              <a:t>y concluirá alrededor de la 13:00 hora local. </a:t>
            </a:r>
            <a:br>
              <a:rPr lang="es-ES" sz="2800" dirty="0"/>
            </a:br>
            <a:br>
              <a:rPr lang="es-ES" sz="2800" dirty="0"/>
            </a:br>
            <a:r>
              <a:rPr lang="es-ES" sz="2800" dirty="0"/>
              <a:t>Se incluirán desayuno y almuerzo.</a:t>
            </a:r>
          </a:p>
          <a:p>
            <a:br>
              <a:rPr lang="es-ES" dirty="0"/>
            </a:br>
            <a:endParaRPr lang="es-ES" dirty="0"/>
          </a:p>
        </p:txBody>
      </p:sp>
      <p:sp>
        <p:nvSpPr>
          <p:cNvPr id="3" name="Title 2">
            <a:extLst>
              <a:ext uri="{FF2B5EF4-FFF2-40B4-BE49-F238E27FC236}">
                <a16:creationId xmlns:a16="http://schemas.microsoft.com/office/drawing/2014/main" id="{990E82AE-5761-C70E-093B-4C5B7733B1E3}"/>
              </a:ext>
            </a:extLst>
          </p:cNvPr>
          <p:cNvSpPr>
            <a:spLocks noGrp="1"/>
          </p:cNvSpPr>
          <p:nvPr>
            <p:ph type="title"/>
          </p:nvPr>
        </p:nvSpPr>
        <p:spPr/>
        <p:txBody>
          <a:bodyPr/>
          <a:lstStyle/>
          <a:p>
            <a:r>
              <a:rPr lang="en-US" b="1" dirty="0"/>
              <a:t>SharePoint Embedded City Tour June 2025</a:t>
            </a:r>
            <a:endParaRPr lang="es-ES" dirty="0"/>
          </a:p>
        </p:txBody>
      </p:sp>
      <p:sp>
        <p:nvSpPr>
          <p:cNvPr id="4" name="TextBox 3">
            <a:extLst>
              <a:ext uri="{FF2B5EF4-FFF2-40B4-BE49-F238E27FC236}">
                <a16:creationId xmlns:a16="http://schemas.microsoft.com/office/drawing/2014/main" id="{7C125286-D1DF-C176-AA02-AF5FE54219FF}"/>
              </a:ext>
            </a:extLst>
          </p:cNvPr>
          <p:cNvSpPr txBox="1"/>
          <p:nvPr/>
        </p:nvSpPr>
        <p:spPr>
          <a:xfrm>
            <a:off x="8027584" y="4624137"/>
            <a:ext cx="3885166" cy="430887"/>
          </a:xfrm>
          <a:prstGeom prst="rect">
            <a:avLst/>
          </a:prstGeom>
          <a:noFill/>
        </p:spPr>
        <p:txBody>
          <a:bodyPr wrap="none" lIns="0" tIns="0" rIns="0" bIns="0" rtlCol="0">
            <a:spAutoFit/>
          </a:bodyPr>
          <a:lstStyle/>
          <a:p>
            <a:r>
              <a:rPr lang="en-US" sz="2800" spc="-70" dirty="0">
                <a:gradFill>
                  <a:gsLst>
                    <a:gs pos="2917">
                      <a:schemeClr val="bg2"/>
                    </a:gs>
                    <a:gs pos="95000">
                      <a:schemeClr val="bg2"/>
                    </a:gs>
                  </a:gsLst>
                  <a:lin ang="5400000" scaled="0"/>
                </a:gradFill>
              </a:rPr>
              <a:t>https://aka.ms/spe-events</a:t>
            </a:r>
            <a:endParaRPr lang="es-ES" sz="2800" spc="-70" dirty="0">
              <a:gradFill>
                <a:gsLst>
                  <a:gs pos="2917">
                    <a:schemeClr val="bg2"/>
                  </a:gs>
                  <a:gs pos="95000">
                    <a:schemeClr val="bg2"/>
                  </a:gs>
                </a:gsLst>
                <a:lin ang="5400000" scaled="0"/>
              </a:gradFill>
            </a:endParaRPr>
          </a:p>
        </p:txBody>
      </p:sp>
      <p:pic>
        <p:nvPicPr>
          <p:cNvPr id="6" name="Picture 5" descr="A qr code with a white background&#10;&#10;AI-generated content may be incorrect.">
            <a:extLst>
              <a:ext uri="{FF2B5EF4-FFF2-40B4-BE49-F238E27FC236}">
                <a16:creationId xmlns:a16="http://schemas.microsoft.com/office/drawing/2014/main" id="{D809944E-D43E-C3D2-9F23-54A2D32DDAA3}"/>
              </a:ext>
            </a:extLst>
          </p:cNvPr>
          <p:cNvPicPr>
            <a:picLocks noChangeAspect="1"/>
          </p:cNvPicPr>
          <p:nvPr/>
        </p:nvPicPr>
        <p:blipFill>
          <a:blip r:embed="rId2"/>
          <a:stretch>
            <a:fillRect/>
          </a:stretch>
        </p:blipFill>
        <p:spPr>
          <a:xfrm>
            <a:off x="8694819" y="2073442"/>
            <a:ext cx="2550695" cy="2550695"/>
          </a:xfrm>
          <a:prstGeom prst="rect">
            <a:avLst/>
          </a:prstGeom>
        </p:spPr>
      </p:pic>
    </p:spTree>
    <p:extLst>
      <p:ext uri="{BB962C8B-B14F-4D97-AF65-F5344CB8AC3E}">
        <p14:creationId xmlns:p14="http://schemas.microsoft.com/office/powerpoint/2010/main" val="1522697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57A8A-01C3-BA4E-4169-14ACB5ABD8D3}"/>
            </a:ext>
          </a:extLst>
        </p:cNvPr>
        <p:cNvGrpSpPr/>
        <p:nvPr/>
      </p:nvGrpSpPr>
      <p:grpSpPr>
        <a:xfrm>
          <a:off x="0" y="0"/>
          <a:ext cx="0" cy="0"/>
          <a:chOff x="0" y="0"/>
          <a:chExt cx="0" cy="0"/>
        </a:xfrm>
      </p:grpSpPr>
      <p:sp>
        <p:nvSpPr>
          <p:cNvPr id="5" name="Title 16">
            <a:extLst>
              <a:ext uri="{FF2B5EF4-FFF2-40B4-BE49-F238E27FC236}">
                <a16:creationId xmlns:a16="http://schemas.microsoft.com/office/drawing/2014/main" id="{E68C862D-B462-7EB3-67E0-CCAEC7912A98}"/>
              </a:ext>
            </a:extLst>
          </p:cNvPr>
          <p:cNvSpPr txBox="1">
            <a:spLocks/>
          </p:cNvSpPr>
          <p:nvPr/>
        </p:nvSpPr>
        <p:spPr>
          <a:xfrm>
            <a:off x="0" y="830580"/>
            <a:ext cx="12192000" cy="5460153"/>
          </a:xfrm>
          <a:prstGeom prst="rect">
            <a:avLst/>
          </a:prstGeom>
          <a:solidFill>
            <a:srgbClr val="F2F2F2">
              <a:alpha val="85000"/>
            </a:srgbClr>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defTabSz="685983"/>
            <a:endParaRPr lang="es-ES" sz="2800" dirty="0">
              <a:solidFill>
                <a:srgbClr val="0DA2C2"/>
              </a:solidFill>
              <a:latin typeface="Segoe UI Semibold" panose="020B0702040204020203" pitchFamily="34" charset="0"/>
              <a:ea typeface="+mj-ea"/>
              <a:cs typeface="Segoe UI Semibold" panose="020B0702040204020203" pitchFamily="34" charset="0"/>
            </a:endParaRPr>
          </a:p>
        </p:txBody>
      </p:sp>
      <p:sp>
        <p:nvSpPr>
          <p:cNvPr id="4" name="Title 8">
            <a:extLst>
              <a:ext uri="{FF2B5EF4-FFF2-40B4-BE49-F238E27FC236}">
                <a16:creationId xmlns:a16="http://schemas.microsoft.com/office/drawing/2014/main" id="{77450BD4-9FF6-B453-FEEC-DB0A8D5F1D3D}"/>
              </a:ext>
            </a:extLst>
          </p:cNvPr>
          <p:cNvSpPr txBox="1">
            <a:spLocks/>
          </p:cNvSpPr>
          <p:nvPr/>
        </p:nvSpPr>
        <p:spPr>
          <a:xfrm>
            <a:off x="129381" y="1046749"/>
            <a:ext cx="3048158" cy="72275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4800" dirty="0">
                <a:solidFill>
                  <a:schemeClr val="tx1"/>
                </a:solidFill>
                <a:latin typeface="Segoe UI Semibold" panose="020B0702040204020203" pitchFamily="34" charset="0"/>
                <a:cs typeface="Segoe UI Semibold" panose="020B0702040204020203" pitchFamily="34" charset="0"/>
              </a:rPr>
              <a:t>¡GRACIAS!</a:t>
            </a:r>
            <a:endParaRPr lang="es-ES" sz="4800" dirty="0">
              <a:solidFill>
                <a:schemeClr val="tx1"/>
              </a:solidFill>
              <a:latin typeface="Segoe UI Semibold" panose="020B0702040204020203" pitchFamily="34" charset="0"/>
              <a:cs typeface="Segoe UI Semibold" panose="020B0702040204020203" pitchFamily="34" charset="0"/>
            </a:endParaRPr>
          </a:p>
        </p:txBody>
      </p:sp>
      <p:pic>
        <p:nvPicPr>
          <p:cNvPr id="83" name="Picture 82">
            <a:extLst>
              <a:ext uri="{FF2B5EF4-FFF2-40B4-BE49-F238E27FC236}">
                <a16:creationId xmlns:a16="http://schemas.microsoft.com/office/drawing/2014/main" id="{F31BFC0D-8092-4712-3FB2-64D5198475F6}"/>
              </a:ext>
            </a:extLst>
          </p:cNvPr>
          <p:cNvPicPr>
            <a:picLocks noChangeAspect="1"/>
          </p:cNvPicPr>
          <p:nvPr/>
        </p:nvPicPr>
        <p:blipFill>
          <a:blip r:embed="rId3"/>
          <a:stretch>
            <a:fillRect/>
          </a:stretch>
        </p:blipFill>
        <p:spPr>
          <a:xfrm>
            <a:off x="3282857" y="1689296"/>
            <a:ext cx="10187861" cy="4521227"/>
          </a:xfrm>
          <a:prstGeom prst="rect">
            <a:avLst/>
          </a:prstGeom>
        </p:spPr>
      </p:pic>
      <p:sp>
        <p:nvSpPr>
          <p:cNvPr id="85" name="TextBox 84">
            <a:extLst>
              <a:ext uri="{FF2B5EF4-FFF2-40B4-BE49-F238E27FC236}">
                <a16:creationId xmlns:a16="http://schemas.microsoft.com/office/drawing/2014/main" id="{2CEA28A6-9671-47EC-11C3-B299E12389E8}"/>
              </a:ext>
            </a:extLst>
          </p:cNvPr>
          <p:cNvSpPr txBox="1"/>
          <p:nvPr/>
        </p:nvSpPr>
        <p:spPr>
          <a:xfrm>
            <a:off x="129381" y="5488085"/>
            <a:ext cx="7247744" cy="646331"/>
          </a:xfrm>
          <a:prstGeom prst="rect">
            <a:avLst/>
          </a:prstGeom>
          <a:noFill/>
        </p:spPr>
        <p:txBody>
          <a:bodyPr wrap="square" rtlCol="0">
            <a:spAutoFit/>
          </a:bodyPr>
          <a:lstStyle/>
          <a:p>
            <a:r>
              <a:rPr lang="en-US" i="1" dirty="0" err="1"/>
              <a:t>Recuerda</a:t>
            </a:r>
            <a:r>
              <a:rPr lang="en-US" i="1" dirty="0"/>
              <a:t> </a:t>
            </a:r>
            <a:r>
              <a:rPr lang="en-US" i="1" dirty="0" err="1"/>
              <a:t>darle</a:t>
            </a:r>
            <a:r>
              <a:rPr lang="en-US" i="1" dirty="0"/>
              <a:t> </a:t>
            </a:r>
            <a:r>
              <a:rPr lang="en-US" i="1" dirty="0" err="1"/>
              <a:t>una</a:t>
            </a:r>
            <a:r>
              <a:rPr lang="en-US" i="1" dirty="0"/>
              <a:t> </a:t>
            </a:r>
            <a:r>
              <a:rPr lang="en-US" dirty="0"/>
              <a:t>⭐ </a:t>
            </a:r>
            <a:br>
              <a:rPr lang="en-US" dirty="0"/>
            </a:br>
            <a:r>
              <a:rPr lang="en-US" i="1" dirty="0"/>
              <a:t>es </a:t>
            </a:r>
            <a:r>
              <a:rPr lang="en-US" i="1" dirty="0" err="1"/>
              <a:t>ponerle</a:t>
            </a:r>
            <a:r>
              <a:rPr lang="en-US" i="1" dirty="0"/>
              <a:t> </a:t>
            </a:r>
            <a:r>
              <a:rPr lang="en-US" dirty="0"/>
              <a:t>💖</a:t>
            </a:r>
            <a:endParaRPr lang="es-ES" sz="1600" dirty="0"/>
          </a:p>
        </p:txBody>
      </p:sp>
      <p:grpSp>
        <p:nvGrpSpPr>
          <p:cNvPr id="8" name="Group 7">
            <a:extLst>
              <a:ext uri="{FF2B5EF4-FFF2-40B4-BE49-F238E27FC236}">
                <a16:creationId xmlns:a16="http://schemas.microsoft.com/office/drawing/2014/main" id="{01290808-7BC5-C7BB-183A-E5EA98F2B023}"/>
              </a:ext>
            </a:extLst>
          </p:cNvPr>
          <p:cNvGrpSpPr/>
          <p:nvPr/>
        </p:nvGrpSpPr>
        <p:grpSpPr>
          <a:xfrm>
            <a:off x="220580" y="3291156"/>
            <a:ext cx="2081462" cy="2040612"/>
            <a:chOff x="389022" y="3303928"/>
            <a:chExt cx="1872917" cy="1872916"/>
          </a:xfrm>
        </p:grpSpPr>
        <p:pic>
          <p:nvPicPr>
            <p:cNvPr id="6" name="Graphic 5">
              <a:extLst>
                <a:ext uri="{FF2B5EF4-FFF2-40B4-BE49-F238E27FC236}">
                  <a16:creationId xmlns:a16="http://schemas.microsoft.com/office/drawing/2014/main" id="{445AEF9F-03E5-F835-4BF8-9A068911C9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022" y="3303928"/>
              <a:ext cx="1872916" cy="1872916"/>
            </a:xfrm>
            <a:prstGeom prst="rect">
              <a:avLst/>
            </a:prstGeom>
          </p:spPr>
        </p:pic>
        <p:sp>
          <p:nvSpPr>
            <p:cNvPr id="7" name="Rectangle 6">
              <a:extLst>
                <a:ext uri="{FF2B5EF4-FFF2-40B4-BE49-F238E27FC236}">
                  <a16:creationId xmlns:a16="http://schemas.microsoft.com/office/drawing/2014/main" id="{FBF3840F-D506-8E2D-C2CA-AFA5D4DAEE21}"/>
                </a:ext>
              </a:extLst>
            </p:cNvPr>
            <p:cNvSpPr/>
            <p:nvPr/>
          </p:nvSpPr>
          <p:spPr bwMode="auto">
            <a:xfrm>
              <a:off x="389023" y="3303928"/>
              <a:ext cx="1872916" cy="1864776"/>
            </a:xfrm>
            <a:prstGeom prst="rect">
              <a:avLst/>
            </a:prstGeom>
            <a:noFill/>
            <a:ln w="38100">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B4D3FDD8-0ABF-A7AB-0AEC-A3385588988B}"/>
              </a:ext>
            </a:extLst>
          </p:cNvPr>
          <p:cNvSpPr txBox="1"/>
          <p:nvPr/>
        </p:nvSpPr>
        <p:spPr>
          <a:xfrm rot="20288052">
            <a:off x="213236" y="2193146"/>
            <a:ext cx="1797497"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omic Sans MS" panose="030F0702030302020204" pitchFamily="66" charset="0"/>
              </a:rPr>
              <a:t>¡</a:t>
            </a:r>
            <a:r>
              <a:rPr lang="en-US" sz="2000" i="1" spc="-70" dirty="0" err="1">
                <a:gradFill>
                  <a:gsLst>
                    <a:gs pos="2917">
                      <a:schemeClr val="bg2"/>
                    </a:gs>
                    <a:gs pos="95000">
                      <a:schemeClr val="bg2"/>
                    </a:gs>
                  </a:gsLst>
                  <a:lin ang="5400000" scaled="0"/>
                </a:gradFill>
                <a:latin typeface="Comic Sans MS" panose="030F0702030302020204" pitchFamily="66" charset="0"/>
              </a:rPr>
              <a:t>Aquí</a:t>
            </a:r>
            <a:r>
              <a:rPr lang="en-US" sz="2000" i="1" spc="-70" dirty="0">
                <a:gradFill>
                  <a:gsLst>
                    <a:gs pos="2917">
                      <a:schemeClr val="bg2"/>
                    </a:gs>
                    <a:gs pos="95000">
                      <a:schemeClr val="bg2"/>
                    </a:gs>
                  </a:gsLst>
                  <a:lin ang="5400000" scaled="0"/>
                </a:gradFill>
                <a:latin typeface="Comic Sans MS" panose="030F0702030302020204" pitchFamily="66" charset="0"/>
              </a:rPr>
              <a:t> </a:t>
            </a:r>
            <a:r>
              <a:rPr lang="en-US" sz="2000" i="1" spc="-70" dirty="0" err="1">
                <a:gradFill>
                  <a:gsLst>
                    <a:gs pos="2917">
                      <a:schemeClr val="bg2"/>
                    </a:gs>
                    <a:gs pos="95000">
                      <a:schemeClr val="bg2"/>
                    </a:gs>
                  </a:gsLst>
                  <a:lin ang="5400000" scaled="0"/>
                </a:gradFill>
                <a:latin typeface="Comic Sans MS" panose="030F0702030302020204" pitchFamily="66" charset="0"/>
              </a:rPr>
              <a:t>el</a:t>
            </a:r>
            <a:r>
              <a:rPr lang="en-US" sz="2000" i="1" spc="-70" dirty="0">
                <a:gradFill>
                  <a:gsLst>
                    <a:gs pos="2917">
                      <a:schemeClr val="bg2"/>
                    </a:gs>
                    <a:gs pos="95000">
                      <a:schemeClr val="bg2"/>
                    </a:gs>
                  </a:gsLst>
                  <a:lin ang="5400000" scaled="0"/>
                </a:gradFill>
                <a:latin typeface="Comic Sans MS" panose="030F0702030302020204" pitchFamily="66" charset="0"/>
              </a:rPr>
              <a:t> </a:t>
            </a:r>
            <a:r>
              <a:rPr lang="en-US" sz="2000" i="1" spc="-70" dirty="0" err="1">
                <a:gradFill>
                  <a:gsLst>
                    <a:gs pos="2917">
                      <a:schemeClr val="bg2"/>
                    </a:gs>
                    <a:gs pos="95000">
                      <a:schemeClr val="bg2"/>
                    </a:gs>
                  </a:gsLst>
                  <a:lin ang="5400000" scaled="0"/>
                </a:gradFill>
                <a:latin typeface="Comic Sans MS" panose="030F0702030302020204" pitchFamily="66" charset="0"/>
              </a:rPr>
              <a:t>código</a:t>
            </a:r>
            <a:r>
              <a:rPr lang="en-US" sz="2000" i="1" spc="-70" dirty="0">
                <a:gradFill>
                  <a:gsLst>
                    <a:gs pos="2917">
                      <a:schemeClr val="bg2"/>
                    </a:gs>
                    <a:gs pos="95000">
                      <a:schemeClr val="bg2"/>
                    </a:gs>
                  </a:gsLst>
                  <a:lin ang="5400000" scaled="0"/>
                </a:gradFill>
                <a:latin typeface="Comic Sans MS" panose="030F0702030302020204" pitchFamily="66" charset="0"/>
              </a:rPr>
              <a:t>!</a:t>
            </a:r>
            <a:endParaRPr lang="es-ES" sz="2000" i="1" spc="-70" dirty="0">
              <a:gradFill>
                <a:gsLst>
                  <a:gs pos="2917">
                    <a:schemeClr val="bg2"/>
                  </a:gs>
                  <a:gs pos="95000">
                    <a:schemeClr val="bg2"/>
                  </a:gs>
                </a:gsLst>
                <a:lin ang="5400000" scaled="0"/>
              </a:gradFill>
              <a:latin typeface="Comic Sans MS" panose="030F0702030302020204" pitchFamily="66" charset="0"/>
            </a:endParaRPr>
          </a:p>
        </p:txBody>
      </p:sp>
      <p:pic>
        <p:nvPicPr>
          <p:cNvPr id="11" name="Graphic 10" descr="Line arrow: Counter-clockwise curve with solid fill">
            <a:extLst>
              <a:ext uri="{FF2B5EF4-FFF2-40B4-BE49-F238E27FC236}">
                <a16:creationId xmlns:a16="http://schemas.microsoft.com/office/drawing/2014/main" id="{80813B68-3F09-F8D2-1610-D504870B51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V="1">
            <a:off x="1111984" y="2322279"/>
            <a:ext cx="914400" cy="914400"/>
          </a:xfrm>
          <a:prstGeom prst="rect">
            <a:avLst/>
          </a:prstGeom>
        </p:spPr>
      </p:pic>
    </p:spTree>
    <p:extLst>
      <p:ext uri="{BB962C8B-B14F-4D97-AF65-F5344CB8AC3E}">
        <p14:creationId xmlns:p14="http://schemas.microsoft.com/office/powerpoint/2010/main" val="173620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right)">
                                      <p:cBhvr>
                                        <p:cTn id="7" dur="1000"/>
                                        <p:tgtEl>
                                          <p:spTgt spid="83"/>
                                        </p:tgtEl>
                                      </p:cBhvr>
                                    </p:animEffect>
                                  </p:childTnLst>
                                </p:cTn>
                              </p:par>
                              <p:par>
                                <p:cTn id="8" presetID="31" presetClass="entr" presetSubtype="0" fill="hold" grpId="0" nodeType="withEffect">
                                  <p:stCondLst>
                                    <p:cond delay="50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ppt_w</p:attrName>
                                        </p:attrNameLst>
                                      </p:cBhvr>
                                      <p:tavLst>
                                        <p:tav tm="0">
                                          <p:val>
                                            <p:fltVal val="0"/>
                                          </p:val>
                                        </p:tav>
                                        <p:tav tm="100000">
                                          <p:val>
                                            <p:strVal val="#ppt_w"/>
                                          </p:val>
                                        </p:tav>
                                      </p:tavLst>
                                    </p:anim>
                                    <p:anim calcmode="lin" valueType="num">
                                      <p:cBhvr>
                                        <p:cTn id="11" dur="1000" fill="hold"/>
                                        <p:tgtEl>
                                          <p:spTgt spid="9"/>
                                        </p:tgtEl>
                                        <p:attrNameLst>
                                          <p:attrName>ppt_h</p:attrName>
                                        </p:attrNameLst>
                                      </p:cBhvr>
                                      <p:tavLst>
                                        <p:tav tm="0">
                                          <p:val>
                                            <p:fltVal val="0"/>
                                          </p:val>
                                        </p:tav>
                                        <p:tav tm="100000">
                                          <p:val>
                                            <p:strVal val="#ppt_h"/>
                                          </p:val>
                                        </p:tav>
                                      </p:tavLst>
                                    </p:anim>
                                    <p:anim calcmode="lin" valueType="num">
                                      <p:cBhvr>
                                        <p:cTn id="12" dur="1000" fill="hold"/>
                                        <p:tgtEl>
                                          <p:spTgt spid="9"/>
                                        </p:tgtEl>
                                        <p:attrNameLst>
                                          <p:attrName>style.rotation</p:attrName>
                                        </p:attrNameLst>
                                      </p:cBhvr>
                                      <p:tavLst>
                                        <p:tav tm="0">
                                          <p:val>
                                            <p:fltVal val="90"/>
                                          </p:val>
                                        </p:tav>
                                        <p:tav tm="100000">
                                          <p:val>
                                            <p:fltVal val="0"/>
                                          </p:val>
                                        </p:tav>
                                      </p:tavLst>
                                    </p:anim>
                                    <p:animEffect transition="in" filter="fade">
                                      <p:cBhvr>
                                        <p:cTn id="13" dur="1000"/>
                                        <p:tgtEl>
                                          <p:spTgt spid="9"/>
                                        </p:tgtEl>
                                      </p:cBhvr>
                                    </p:animEffect>
                                  </p:childTnLst>
                                </p:cTn>
                              </p:par>
                              <p:par>
                                <p:cTn id="14" presetID="22" presetClass="entr" presetSubtype="1" fill="hold" nodeType="withEffect">
                                  <p:stCondLst>
                                    <p:cond delay="125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par>
                                <p:cTn id="17" presetID="31" presetClass="entr" presetSubtype="0" fill="hold" grpId="0" nodeType="withEffect">
                                  <p:stCondLst>
                                    <p:cond delay="1250"/>
                                  </p:stCondLst>
                                  <p:childTnLst>
                                    <p:set>
                                      <p:cBhvr>
                                        <p:cTn id="18" dur="1" fill="hold">
                                          <p:stCondLst>
                                            <p:cond delay="0"/>
                                          </p:stCondLst>
                                        </p:cTn>
                                        <p:tgtEl>
                                          <p:spTgt spid="85"/>
                                        </p:tgtEl>
                                        <p:attrNameLst>
                                          <p:attrName>style.visibility</p:attrName>
                                        </p:attrNameLst>
                                      </p:cBhvr>
                                      <p:to>
                                        <p:strVal val="visible"/>
                                      </p:to>
                                    </p:set>
                                    <p:anim calcmode="lin" valueType="num">
                                      <p:cBhvr>
                                        <p:cTn id="19" dur="1000" fill="hold"/>
                                        <p:tgtEl>
                                          <p:spTgt spid="85"/>
                                        </p:tgtEl>
                                        <p:attrNameLst>
                                          <p:attrName>ppt_w</p:attrName>
                                        </p:attrNameLst>
                                      </p:cBhvr>
                                      <p:tavLst>
                                        <p:tav tm="0">
                                          <p:val>
                                            <p:fltVal val="0"/>
                                          </p:val>
                                        </p:tav>
                                        <p:tav tm="100000">
                                          <p:val>
                                            <p:strVal val="#ppt_w"/>
                                          </p:val>
                                        </p:tav>
                                      </p:tavLst>
                                    </p:anim>
                                    <p:anim calcmode="lin" valueType="num">
                                      <p:cBhvr>
                                        <p:cTn id="20" dur="1000" fill="hold"/>
                                        <p:tgtEl>
                                          <p:spTgt spid="85"/>
                                        </p:tgtEl>
                                        <p:attrNameLst>
                                          <p:attrName>ppt_h</p:attrName>
                                        </p:attrNameLst>
                                      </p:cBhvr>
                                      <p:tavLst>
                                        <p:tav tm="0">
                                          <p:val>
                                            <p:fltVal val="0"/>
                                          </p:val>
                                        </p:tav>
                                        <p:tav tm="100000">
                                          <p:val>
                                            <p:strVal val="#ppt_h"/>
                                          </p:val>
                                        </p:tav>
                                      </p:tavLst>
                                    </p:anim>
                                    <p:anim calcmode="lin" valueType="num">
                                      <p:cBhvr>
                                        <p:cTn id="21" dur="1000" fill="hold"/>
                                        <p:tgtEl>
                                          <p:spTgt spid="85"/>
                                        </p:tgtEl>
                                        <p:attrNameLst>
                                          <p:attrName>style.rotation</p:attrName>
                                        </p:attrNameLst>
                                      </p:cBhvr>
                                      <p:tavLst>
                                        <p:tav tm="0">
                                          <p:val>
                                            <p:fltVal val="90"/>
                                          </p:val>
                                        </p:tav>
                                        <p:tav tm="100000">
                                          <p:val>
                                            <p:fltVal val="0"/>
                                          </p:val>
                                        </p:tav>
                                      </p:tavLst>
                                    </p:anim>
                                    <p:animEffect transition="in" filter="fade">
                                      <p:cBhvr>
                                        <p:cTn id="22" dur="1000"/>
                                        <p:tgtEl>
                                          <p:spTgt spid="85"/>
                                        </p:tgtEl>
                                      </p:cBhvr>
                                    </p:animEffect>
                                  </p:childTnLst>
                                </p:cTn>
                              </p:par>
                              <p:par>
                                <p:cTn id="23" presetID="10" presetClass="entr" presetSubtype="0" fill="hold" nodeType="withEffect">
                                  <p:stCondLst>
                                    <p:cond delay="1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58817ADF-54A6-88A6-2F86-F96E1583EE17}"/>
              </a:ext>
            </a:extLst>
          </p:cNvPr>
          <p:cNvSpPr/>
          <p:nvPr/>
        </p:nvSpPr>
        <p:spPr>
          <a:xfrm>
            <a:off x="3749041" y="1301433"/>
            <a:ext cx="9345352" cy="1256739"/>
          </a:xfrm>
          <a:prstGeom prst="rect">
            <a:avLst/>
          </a:prstGeom>
          <a:gradFill flip="none" rotWithShape="1">
            <a:gsLst>
              <a:gs pos="15000">
                <a:srgbClr val="FFFFFF">
                  <a:alpha val="25000"/>
                </a:srgbClr>
              </a:gs>
              <a:gs pos="89000">
                <a:srgbClr val="1B8DBE"/>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Segoe UI Light"/>
              <a:cs typeface="Segoe UI Light"/>
            </a:endParaRPr>
          </a:p>
        </p:txBody>
      </p:sp>
      <p:grpSp>
        <p:nvGrpSpPr>
          <p:cNvPr id="81" name="Group 80">
            <a:extLst>
              <a:ext uri="{FF2B5EF4-FFF2-40B4-BE49-F238E27FC236}">
                <a16:creationId xmlns:a16="http://schemas.microsoft.com/office/drawing/2014/main" id="{5DAFF9E3-2AF1-A741-6F78-9D1D127392E5}"/>
              </a:ext>
            </a:extLst>
          </p:cNvPr>
          <p:cNvGrpSpPr/>
          <p:nvPr/>
        </p:nvGrpSpPr>
        <p:grpSpPr>
          <a:xfrm>
            <a:off x="2977195" y="4048409"/>
            <a:ext cx="9976804" cy="2141708"/>
            <a:chOff x="2977195" y="3926489"/>
            <a:chExt cx="9976804" cy="2141708"/>
          </a:xfrm>
        </p:grpSpPr>
        <p:sp>
          <p:nvSpPr>
            <p:cNvPr id="82" name="Rectangle 81">
              <a:extLst>
                <a:ext uri="{FF2B5EF4-FFF2-40B4-BE49-F238E27FC236}">
                  <a16:creationId xmlns:a16="http://schemas.microsoft.com/office/drawing/2014/main" id="{503D1C58-CD6D-5EE3-C545-0D2EE45E5230}"/>
                </a:ext>
              </a:extLst>
            </p:cNvPr>
            <p:cNvSpPr/>
            <p:nvPr/>
          </p:nvSpPr>
          <p:spPr>
            <a:xfrm>
              <a:off x="3970596" y="4328160"/>
              <a:ext cx="8983403" cy="1256739"/>
            </a:xfrm>
            <a:prstGeom prst="rect">
              <a:avLst/>
            </a:prstGeom>
            <a:solidFill>
              <a:srgbClr val="0C2A02">
                <a:alpha val="25098"/>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Segoe UI Light"/>
                <a:cs typeface="Segoe UI Light"/>
              </a:endParaRPr>
            </a:p>
          </p:txBody>
        </p:sp>
        <p:pic>
          <p:nvPicPr>
            <p:cNvPr id="83" name="Picture 82" descr="A computer with a green triangle and text&#10;&#10;Description automatically generated">
              <a:extLst>
                <a:ext uri="{FF2B5EF4-FFF2-40B4-BE49-F238E27FC236}">
                  <a16:creationId xmlns:a16="http://schemas.microsoft.com/office/drawing/2014/main" id="{11043F6B-EED1-EB98-2622-84A3C1EE5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195" y="3926489"/>
              <a:ext cx="2141708" cy="2141708"/>
            </a:xfrm>
            <a:prstGeom prst="rect">
              <a:avLst/>
            </a:prstGeom>
          </p:spPr>
        </p:pic>
      </p:grpSp>
      <p:pic>
        <p:nvPicPr>
          <p:cNvPr id="84" name="Picture 83" descr="A person with his arms crossed&#10;&#10;Description automatically generated with medium confidence">
            <a:extLst>
              <a:ext uri="{FF2B5EF4-FFF2-40B4-BE49-F238E27FC236}">
                <a16:creationId xmlns:a16="http://schemas.microsoft.com/office/drawing/2014/main" id="{3682AE8C-E9AF-C23F-A8B0-3475D3D3B598}"/>
              </a:ext>
            </a:extLst>
          </p:cNvPr>
          <p:cNvPicPr>
            <a:picLocks noChangeAspect="1"/>
          </p:cNvPicPr>
          <p:nvPr/>
        </p:nvPicPr>
        <p:blipFill rotWithShape="1">
          <a:blip r:embed="rId4">
            <a:extLst>
              <a:ext uri="{28A0092B-C50C-407E-A947-70E740481C1C}">
                <a14:useLocalDpi xmlns:a14="http://schemas.microsoft.com/office/drawing/2010/main" val="0"/>
              </a:ext>
            </a:extLst>
          </a:blip>
          <a:srcRect t="-203" b="25203"/>
          <a:stretch/>
        </p:blipFill>
        <p:spPr>
          <a:xfrm>
            <a:off x="313689" y="3809018"/>
            <a:ext cx="1908000" cy="1908000"/>
          </a:xfrm>
          <a:prstGeom prst="flowChartConnector">
            <a:avLst/>
          </a:prstGeom>
          <a:noFill/>
          <a:ln w="57150">
            <a:solidFill>
              <a:srgbClr val="0DA2C2"/>
            </a:solidFill>
          </a:ln>
        </p:spPr>
      </p:pic>
      <p:pic>
        <p:nvPicPr>
          <p:cNvPr id="85" name="Picture 2" descr="Profile photo of Borja Piris de Castro">
            <a:extLst>
              <a:ext uri="{FF2B5EF4-FFF2-40B4-BE49-F238E27FC236}">
                <a16:creationId xmlns:a16="http://schemas.microsoft.com/office/drawing/2014/main" id="{5F2346CB-44B0-4422-5BA4-D8DC98D6DC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13689" y="733179"/>
            <a:ext cx="1908000" cy="1908000"/>
          </a:xfrm>
          <a:prstGeom prst="flowChartConnector">
            <a:avLst/>
          </a:prstGeom>
          <a:noFill/>
          <a:ln w="57150">
            <a:solidFill>
              <a:srgbClr val="0DA2C2"/>
            </a:solidFill>
          </a:ln>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F071633E-CB29-27FB-DF6C-A44BB49CC9A4}"/>
              </a:ext>
            </a:extLst>
          </p:cNvPr>
          <p:cNvSpPr txBox="1"/>
          <p:nvPr/>
        </p:nvSpPr>
        <p:spPr>
          <a:xfrm>
            <a:off x="313689" y="94064"/>
            <a:ext cx="2750240" cy="461665"/>
          </a:xfrm>
          <a:prstGeom prst="rect">
            <a:avLst/>
          </a:prstGeom>
          <a:noFill/>
        </p:spPr>
        <p:txBody>
          <a:bodyPr wrap="square" lIns="91440" tIns="45720" rIns="91440" bIns="45720" rtlCol="0" anchor="t">
            <a:spAutoFit/>
          </a:bodyPr>
          <a:lstStyle>
            <a:defPPr>
              <a:defRPr lang="en-US"/>
            </a:defPPr>
            <a:lvl1pPr defTabSz="914400">
              <a:defRPr sz="2400" b="1">
                <a:solidFill>
                  <a:srgbClr val="0DA2C2"/>
                </a:solidFill>
                <a:latin typeface="Segoe UI Light"/>
                <a:cs typeface="Segoe UI Light"/>
              </a:defRPr>
            </a:lvl1pPr>
          </a:lstStyle>
          <a:p>
            <a:r>
              <a:rPr lang="en-US" dirty="0"/>
              <a:t>Borja Piris de Castro</a:t>
            </a:r>
          </a:p>
        </p:txBody>
      </p:sp>
      <p:pic>
        <p:nvPicPr>
          <p:cNvPr id="87" name="Picture 2" descr="Tech Riders - FP + Professional Education">
            <a:extLst>
              <a:ext uri="{FF2B5EF4-FFF2-40B4-BE49-F238E27FC236}">
                <a16:creationId xmlns:a16="http://schemas.microsoft.com/office/drawing/2014/main" id="{92A8E209-95CE-1F81-19C2-40E0822EDB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7194" y="1459962"/>
            <a:ext cx="1926637" cy="887467"/>
          </a:xfrm>
          <a:prstGeom prst="rect">
            <a:avLst/>
          </a:prstGeom>
          <a:noFill/>
          <a:extLst>
            <a:ext uri="{909E8E84-426E-40DD-AFC4-6F175D3DCCD1}">
              <a14:hiddenFill xmlns:a14="http://schemas.microsoft.com/office/drawing/2010/main">
                <a:solidFill>
                  <a:srgbClr val="FFFFFF"/>
                </a:solidFill>
              </a14:hiddenFill>
            </a:ext>
          </a:extLst>
        </p:spPr>
      </p:pic>
      <p:grpSp>
        <p:nvGrpSpPr>
          <p:cNvPr id="88" name="Group 87">
            <a:extLst>
              <a:ext uri="{FF2B5EF4-FFF2-40B4-BE49-F238E27FC236}">
                <a16:creationId xmlns:a16="http://schemas.microsoft.com/office/drawing/2014/main" id="{75691080-3F4B-2453-4AD1-65A4ADFA608B}"/>
              </a:ext>
            </a:extLst>
          </p:cNvPr>
          <p:cNvGrpSpPr/>
          <p:nvPr/>
        </p:nvGrpSpPr>
        <p:grpSpPr>
          <a:xfrm>
            <a:off x="5366494" y="4655389"/>
            <a:ext cx="8702363" cy="400110"/>
            <a:chOff x="7237983" y="4817272"/>
            <a:chExt cx="8702363" cy="400110"/>
          </a:xfrm>
        </p:grpSpPr>
        <p:pic>
          <p:nvPicPr>
            <p:cNvPr id="89" name="Picture 4" descr="New message - Free communications icons">
              <a:extLst>
                <a:ext uri="{FF2B5EF4-FFF2-40B4-BE49-F238E27FC236}">
                  <a16:creationId xmlns:a16="http://schemas.microsoft.com/office/drawing/2014/main" id="{95757B94-85A1-3C9F-441B-18F094EA3D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7983" y="4848051"/>
              <a:ext cx="338553" cy="338553"/>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694D64D-1F6D-B8B2-AC1D-B5FBF1B688E4}"/>
                </a:ext>
              </a:extLst>
            </p:cNvPr>
            <p:cNvSpPr txBox="1"/>
            <p:nvPr/>
          </p:nvSpPr>
          <p:spPr>
            <a:xfrm>
              <a:off x="7582160" y="4817272"/>
              <a:ext cx="8358186" cy="400110"/>
            </a:xfrm>
            <a:prstGeom prst="rect">
              <a:avLst/>
            </a:prstGeom>
            <a:noFill/>
          </p:spPr>
          <p:txBody>
            <a:bodyPr wrap="square">
              <a:spAutoFit/>
            </a:bodyPr>
            <a:lstStyle/>
            <a:p>
              <a:pPr defTabSz="914400"/>
              <a:r>
                <a:rPr lang="es-ES" sz="2000" dirty="0">
                  <a:solidFill>
                    <a:prstClr val="black"/>
                  </a:solidFill>
                  <a:latin typeface="Segoe UI Light"/>
                  <a:cs typeface="Segoe UI Light"/>
                </a:rPr>
                <a:t>https://www.codertectura.com/</a:t>
              </a:r>
              <a:r>
                <a:rPr lang="en-US" sz="2000" dirty="0">
                  <a:solidFill>
                    <a:prstClr val="black"/>
                  </a:solidFill>
                  <a:latin typeface="Segoe UI Light"/>
                  <a:cs typeface="Segoe UI Light"/>
                </a:rPr>
                <a:t> </a:t>
              </a:r>
            </a:p>
          </p:txBody>
        </p:sp>
      </p:grpSp>
      <p:grpSp>
        <p:nvGrpSpPr>
          <p:cNvPr id="91" name="Group 90">
            <a:extLst>
              <a:ext uri="{FF2B5EF4-FFF2-40B4-BE49-F238E27FC236}">
                <a16:creationId xmlns:a16="http://schemas.microsoft.com/office/drawing/2014/main" id="{98725B27-F9BC-2855-2463-445FEE37F1D6}"/>
              </a:ext>
            </a:extLst>
          </p:cNvPr>
          <p:cNvGrpSpPr/>
          <p:nvPr/>
        </p:nvGrpSpPr>
        <p:grpSpPr>
          <a:xfrm>
            <a:off x="5418214" y="5108657"/>
            <a:ext cx="8650643" cy="400110"/>
            <a:chOff x="7289509" y="5284139"/>
            <a:chExt cx="8650643" cy="400110"/>
          </a:xfrm>
        </p:grpSpPr>
        <p:pic>
          <p:nvPicPr>
            <p:cNvPr id="92" name="Graphic 91">
              <a:extLst>
                <a:ext uri="{FF2B5EF4-FFF2-40B4-BE49-F238E27FC236}">
                  <a16:creationId xmlns:a16="http://schemas.microsoft.com/office/drawing/2014/main" id="{10CB9FD0-4D3D-D419-77A6-74981669AB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89509" y="5347394"/>
              <a:ext cx="273600" cy="273600"/>
            </a:xfrm>
            <a:prstGeom prst="rect">
              <a:avLst/>
            </a:prstGeom>
          </p:spPr>
        </p:pic>
        <p:sp>
          <p:nvSpPr>
            <p:cNvPr id="93" name="TextBox 92">
              <a:extLst>
                <a:ext uri="{FF2B5EF4-FFF2-40B4-BE49-F238E27FC236}">
                  <a16:creationId xmlns:a16="http://schemas.microsoft.com/office/drawing/2014/main" id="{8B464496-E386-FCD9-92A9-9CD9FEF78172}"/>
                </a:ext>
              </a:extLst>
            </p:cNvPr>
            <p:cNvSpPr txBox="1"/>
            <p:nvPr/>
          </p:nvSpPr>
          <p:spPr>
            <a:xfrm>
              <a:off x="7582160" y="5284139"/>
              <a:ext cx="8357992" cy="400110"/>
            </a:xfrm>
            <a:prstGeom prst="rect">
              <a:avLst/>
            </a:prstGeom>
            <a:noFill/>
          </p:spPr>
          <p:txBody>
            <a:bodyPr wrap="square">
              <a:spAutoFit/>
            </a:bodyPr>
            <a:lstStyle/>
            <a:p>
              <a:pPr defTabSz="914400"/>
              <a:r>
                <a:rPr lang="en-US" sz="2000" dirty="0">
                  <a:solidFill>
                    <a:prstClr val="black"/>
                  </a:solidFill>
                  <a:latin typeface="Segoe UI Light"/>
                  <a:cs typeface="Segoe UI Light"/>
                </a:rPr>
                <a:t>https://www.youtube.com/@codertectura</a:t>
              </a:r>
            </a:p>
          </p:txBody>
        </p:sp>
      </p:grpSp>
      <p:sp>
        <p:nvSpPr>
          <p:cNvPr id="94" name="TextBox 93">
            <a:extLst>
              <a:ext uri="{FF2B5EF4-FFF2-40B4-BE49-F238E27FC236}">
                <a16:creationId xmlns:a16="http://schemas.microsoft.com/office/drawing/2014/main" id="{E4D8956F-0C00-EAAD-51A2-F3E64944C3EC}"/>
              </a:ext>
            </a:extLst>
          </p:cNvPr>
          <p:cNvSpPr txBox="1"/>
          <p:nvPr/>
        </p:nvSpPr>
        <p:spPr>
          <a:xfrm>
            <a:off x="313689" y="3107337"/>
            <a:ext cx="3334354" cy="461665"/>
          </a:xfrm>
          <a:prstGeom prst="rect">
            <a:avLst/>
          </a:prstGeom>
          <a:noFill/>
        </p:spPr>
        <p:txBody>
          <a:bodyPr wrap="square" lIns="91440" tIns="45720" rIns="91440" bIns="45720" rtlCol="0" anchor="t">
            <a:spAutoFit/>
          </a:bodyPr>
          <a:lstStyle/>
          <a:p>
            <a:pPr defTabSz="914400"/>
            <a:r>
              <a:rPr lang="en-US" sz="2400" b="1" dirty="0">
                <a:solidFill>
                  <a:srgbClr val="0DA2C2"/>
                </a:solidFill>
                <a:latin typeface="Segoe UI Light"/>
                <a:cs typeface="Segoe UI Light"/>
              </a:rPr>
              <a:t>Rodrigo E. Liberoff</a:t>
            </a:r>
          </a:p>
        </p:txBody>
      </p:sp>
      <p:grpSp>
        <p:nvGrpSpPr>
          <p:cNvPr id="95" name="Group 94">
            <a:extLst>
              <a:ext uri="{FF2B5EF4-FFF2-40B4-BE49-F238E27FC236}">
                <a16:creationId xmlns:a16="http://schemas.microsoft.com/office/drawing/2014/main" id="{F7A112F1-94F8-3B1C-2D51-1CF21A0DDD32}"/>
              </a:ext>
            </a:extLst>
          </p:cNvPr>
          <p:cNvGrpSpPr/>
          <p:nvPr/>
        </p:nvGrpSpPr>
        <p:grpSpPr>
          <a:xfrm>
            <a:off x="2503300" y="3655261"/>
            <a:ext cx="1607689" cy="384721"/>
            <a:chOff x="2331850" y="4099979"/>
            <a:chExt cx="1607689" cy="384721"/>
          </a:xfrm>
        </p:grpSpPr>
        <p:pic>
          <p:nvPicPr>
            <p:cNvPr id="96" name="Picture 6">
              <a:extLst>
                <a:ext uri="{FF2B5EF4-FFF2-40B4-BE49-F238E27FC236}">
                  <a16:creationId xmlns:a16="http://schemas.microsoft.com/office/drawing/2014/main" id="{62EA760E-B0C9-FBD6-F0BC-122EFBF055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1850" y="4120034"/>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6BD2713C-8175-5EDB-D567-8183FBA1A3D1}"/>
                </a:ext>
              </a:extLst>
            </p:cNvPr>
            <p:cNvSpPr txBox="1"/>
            <p:nvPr/>
          </p:nvSpPr>
          <p:spPr>
            <a:xfrm>
              <a:off x="2659464" y="4099979"/>
              <a:ext cx="1280075" cy="384721"/>
            </a:xfrm>
            <a:prstGeom prst="rect">
              <a:avLst/>
            </a:prstGeom>
            <a:noFill/>
          </p:spPr>
          <p:txBody>
            <a:bodyPr wrap="square">
              <a:spAutoFit/>
            </a:bodyPr>
            <a:lstStyle/>
            <a:p>
              <a:pPr defTabSz="914400"/>
              <a:r>
                <a:rPr lang="en-US" sz="1900" dirty="0">
                  <a:solidFill>
                    <a:prstClr val="black"/>
                  </a:solidFill>
                  <a:latin typeface="Segoe UI Light"/>
                  <a:cs typeface="Segoe UI Light"/>
                </a:rPr>
                <a:t>@rliberoff</a:t>
              </a:r>
              <a:endParaRPr lang="es-ES" sz="1900" dirty="0">
                <a:solidFill>
                  <a:prstClr val="black"/>
                </a:solidFill>
                <a:latin typeface="Segoe UI Light"/>
                <a:cs typeface="Segoe UI Light"/>
              </a:endParaRPr>
            </a:p>
          </p:txBody>
        </p:sp>
      </p:grpSp>
      <p:grpSp>
        <p:nvGrpSpPr>
          <p:cNvPr id="98" name="Group 97">
            <a:extLst>
              <a:ext uri="{FF2B5EF4-FFF2-40B4-BE49-F238E27FC236}">
                <a16:creationId xmlns:a16="http://schemas.microsoft.com/office/drawing/2014/main" id="{D3EAEBB5-0E58-B592-6B9C-F518B2812F01}"/>
              </a:ext>
            </a:extLst>
          </p:cNvPr>
          <p:cNvGrpSpPr/>
          <p:nvPr/>
        </p:nvGrpSpPr>
        <p:grpSpPr>
          <a:xfrm>
            <a:off x="7718141" y="3655261"/>
            <a:ext cx="4645309" cy="384721"/>
            <a:chOff x="7546691" y="4099979"/>
            <a:chExt cx="4645309" cy="384721"/>
          </a:xfrm>
        </p:grpSpPr>
        <p:pic>
          <p:nvPicPr>
            <p:cNvPr id="99" name="Graphic 98">
              <a:extLst>
                <a:ext uri="{FF2B5EF4-FFF2-40B4-BE49-F238E27FC236}">
                  <a16:creationId xmlns:a16="http://schemas.microsoft.com/office/drawing/2014/main" id="{7FCBABF3-8270-F073-F16E-AB5FC80335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6691" y="4112339"/>
              <a:ext cx="360000" cy="360000"/>
            </a:xfrm>
            <a:prstGeom prst="rect">
              <a:avLst/>
            </a:prstGeom>
          </p:spPr>
        </p:pic>
        <p:sp>
          <p:nvSpPr>
            <p:cNvPr id="100" name="TextBox 99">
              <a:extLst>
                <a:ext uri="{FF2B5EF4-FFF2-40B4-BE49-F238E27FC236}">
                  <a16:creationId xmlns:a16="http://schemas.microsoft.com/office/drawing/2014/main" id="{49047B02-EFEE-7EF7-2CFE-2CE7286AE0B1}"/>
                </a:ext>
              </a:extLst>
            </p:cNvPr>
            <p:cNvSpPr txBox="1"/>
            <p:nvPr/>
          </p:nvSpPr>
          <p:spPr>
            <a:xfrm>
              <a:off x="7922134" y="4099979"/>
              <a:ext cx="4269866" cy="384721"/>
            </a:xfrm>
            <a:prstGeom prst="rect">
              <a:avLst/>
            </a:prstGeom>
            <a:noFill/>
          </p:spPr>
          <p:txBody>
            <a:bodyPr wrap="square">
              <a:spAutoFit/>
            </a:bodyPr>
            <a:lstStyle/>
            <a:p>
              <a:pPr defTabSz="914400"/>
              <a:r>
                <a:rPr lang="en-US" sz="1900" dirty="0">
                  <a:solidFill>
                    <a:prstClr val="black"/>
                  </a:solidFill>
                  <a:latin typeface="Segoe UI Light"/>
                  <a:cs typeface="Segoe UI Light"/>
                </a:rPr>
                <a:t>https://www.linkedin.com/in/rliberoff/ </a:t>
              </a:r>
              <a:endParaRPr lang="es-ES" sz="1900" dirty="0">
                <a:solidFill>
                  <a:prstClr val="black"/>
                </a:solidFill>
                <a:latin typeface="Segoe UI Light"/>
                <a:cs typeface="Segoe UI Light"/>
              </a:endParaRPr>
            </a:p>
          </p:txBody>
        </p:sp>
      </p:grpSp>
      <p:grpSp>
        <p:nvGrpSpPr>
          <p:cNvPr id="104" name="Group 103">
            <a:extLst>
              <a:ext uri="{FF2B5EF4-FFF2-40B4-BE49-F238E27FC236}">
                <a16:creationId xmlns:a16="http://schemas.microsoft.com/office/drawing/2014/main" id="{8D995C47-21E9-CD01-1D58-0B3938F2B65F}"/>
              </a:ext>
            </a:extLst>
          </p:cNvPr>
          <p:cNvGrpSpPr/>
          <p:nvPr/>
        </p:nvGrpSpPr>
        <p:grpSpPr>
          <a:xfrm>
            <a:off x="4208379" y="3655261"/>
            <a:ext cx="3573798" cy="384721"/>
            <a:chOff x="4036929" y="4099979"/>
            <a:chExt cx="3573798" cy="384721"/>
          </a:xfrm>
        </p:grpSpPr>
        <p:pic>
          <p:nvPicPr>
            <p:cNvPr id="105" name="Graphic 104">
              <a:extLst>
                <a:ext uri="{FF2B5EF4-FFF2-40B4-BE49-F238E27FC236}">
                  <a16:creationId xmlns:a16="http://schemas.microsoft.com/office/drawing/2014/main" id="{DC1676C6-424D-4EAE-FB5E-C628566A59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36929" y="4112339"/>
              <a:ext cx="367500" cy="360000"/>
            </a:xfrm>
            <a:prstGeom prst="rect">
              <a:avLst/>
            </a:prstGeom>
          </p:spPr>
        </p:pic>
        <p:sp>
          <p:nvSpPr>
            <p:cNvPr id="106" name="TextBox 105">
              <a:extLst>
                <a:ext uri="{FF2B5EF4-FFF2-40B4-BE49-F238E27FC236}">
                  <a16:creationId xmlns:a16="http://schemas.microsoft.com/office/drawing/2014/main" id="{04F436ED-EF18-7853-8778-33B7E3C25D70}"/>
                </a:ext>
              </a:extLst>
            </p:cNvPr>
            <p:cNvSpPr txBox="1"/>
            <p:nvPr/>
          </p:nvSpPr>
          <p:spPr>
            <a:xfrm>
              <a:off x="4418602" y="4099979"/>
              <a:ext cx="3192125" cy="384721"/>
            </a:xfrm>
            <a:prstGeom prst="rect">
              <a:avLst/>
            </a:prstGeom>
            <a:noFill/>
          </p:spPr>
          <p:txBody>
            <a:bodyPr wrap="square">
              <a:spAutoFit/>
            </a:bodyPr>
            <a:lstStyle/>
            <a:p>
              <a:pPr defTabSz="914400"/>
              <a:r>
                <a:rPr lang="en-US" sz="1900" dirty="0">
                  <a:solidFill>
                    <a:prstClr val="black"/>
                  </a:solidFill>
                  <a:latin typeface="Segoe UI Light"/>
                  <a:cs typeface="Segoe UI Light"/>
                </a:rPr>
                <a:t>https://github.com/rliberoff</a:t>
              </a:r>
              <a:endParaRPr lang="es-ES" sz="1900" dirty="0">
                <a:solidFill>
                  <a:prstClr val="black"/>
                </a:solidFill>
                <a:latin typeface="Segoe UI Light"/>
                <a:cs typeface="Segoe UI Light"/>
              </a:endParaRPr>
            </a:p>
          </p:txBody>
        </p:sp>
      </p:grpSp>
      <p:grpSp>
        <p:nvGrpSpPr>
          <p:cNvPr id="107" name="Group 106">
            <a:extLst>
              <a:ext uri="{FF2B5EF4-FFF2-40B4-BE49-F238E27FC236}">
                <a16:creationId xmlns:a16="http://schemas.microsoft.com/office/drawing/2014/main" id="{F465C64C-E6D3-770B-4503-B84C3D404C76}"/>
              </a:ext>
            </a:extLst>
          </p:cNvPr>
          <p:cNvGrpSpPr/>
          <p:nvPr/>
        </p:nvGrpSpPr>
        <p:grpSpPr>
          <a:xfrm>
            <a:off x="2503300" y="796178"/>
            <a:ext cx="1857091" cy="384721"/>
            <a:chOff x="2331850" y="4099979"/>
            <a:chExt cx="1676977" cy="384721"/>
          </a:xfrm>
        </p:grpSpPr>
        <p:pic>
          <p:nvPicPr>
            <p:cNvPr id="108" name="Picture 6">
              <a:extLst>
                <a:ext uri="{FF2B5EF4-FFF2-40B4-BE49-F238E27FC236}">
                  <a16:creationId xmlns:a16="http://schemas.microsoft.com/office/drawing/2014/main" id="{DE9C45C3-1583-F438-3C26-938089DF93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1850" y="4120034"/>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98898916-443D-2C11-3BCF-4C2522C65F9F}"/>
                </a:ext>
              </a:extLst>
            </p:cNvPr>
            <p:cNvSpPr txBox="1"/>
            <p:nvPr/>
          </p:nvSpPr>
          <p:spPr>
            <a:xfrm>
              <a:off x="2659464" y="4099979"/>
              <a:ext cx="1349363" cy="384721"/>
            </a:xfrm>
            <a:prstGeom prst="rect">
              <a:avLst/>
            </a:prstGeom>
            <a:noFill/>
          </p:spPr>
          <p:txBody>
            <a:bodyPr wrap="square">
              <a:spAutoFit/>
            </a:bodyPr>
            <a:lstStyle/>
            <a:p>
              <a:pPr defTabSz="914400"/>
              <a:r>
                <a:rPr lang="en-US" sz="1900" dirty="0">
                  <a:solidFill>
                    <a:prstClr val="black"/>
                  </a:solidFill>
                  <a:latin typeface="Segoe UI Light"/>
                  <a:cs typeface="Segoe UI Light"/>
                </a:rPr>
                <a:t>@pirisborja</a:t>
              </a:r>
              <a:endParaRPr lang="es-ES" sz="1900" dirty="0">
                <a:solidFill>
                  <a:prstClr val="black"/>
                </a:solidFill>
                <a:latin typeface="Segoe UI Light"/>
                <a:cs typeface="Segoe UI Light"/>
              </a:endParaRPr>
            </a:p>
          </p:txBody>
        </p:sp>
      </p:grpSp>
      <p:grpSp>
        <p:nvGrpSpPr>
          <p:cNvPr id="110" name="Group 109">
            <a:extLst>
              <a:ext uri="{FF2B5EF4-FFF2-40B4-BE49-F238E27FC236}">
                <a16:creationId xmlns:a16="http://schemas.microsoft.com/office/drawing/2014/main" id="{39F0D671-E865-C337-E410-5C93D087FABA}"/>
              </a:ext>
            </a:extLst>
          </p:cNvPr>
          <p:cNvGrpSpPr/>
          <p:nvPr/>
        </p:nvGrpSpPr>
        <p:grpSpPr>
          <a:xfrm>
            <a:off x="4621985" y="788483"/>
            <a:ext cx="4835809" cy="400110"/>
            <a:chOff x="7546691" y="4099979"/>
            <a:chExt cx="4835809" cy="400110"/>
          </a:xfrm>
        </p:grpSpPr>
        <p:pic>
          <p:nvPicPr>
            <p:cNvPr id="111" name="Graphic 110">
              <a:extLst>
                <a:ext uri="{FF2B5EF4-FFF2-40B4-BE49-F238E27FC236}">
                  <a16:creationId xmlns:a16="http://schemas.microsoft.com/office/drawing/2014/main" id="{63D32924-F148-115D-C3EC-39FEC8D13DA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6691" y="4112339"/>
              <a:ext cx="360000" cy="360000"/>
            </a:xfrm>
            <a:prstGeom prst="rect">
              <a:avLst/>
            </a:prstGeom>
          </p:spPr>
        </p:pic>
        <p:sp>
          <p:nvSpPr>
            <p:cNvPr id="112" name="TextBox 111">
              <a:extLst>
                <a:ext uri="{FF2B5EF4-FFF2-40B4-BE49-F238E27FC236}">
                  <a16:creationId xmlns:a16="http://schemas.microsoft.com/office/drawing/2014/main" id="{63B54760-15C7-34EA-8D79-8E4C555D9BBD}"/>
                </a:ext>
              </a:extLst>
            </p:cNvPr>
            <p:cNvSpPr txBox="1"/>
            <p:nvPr/>
          </p:nvSpPr>
          <p:spPr>
            <a:xfrm>
              <a:off x="7922134" y="4099979"/>
              <a:ext cx="4460366" cy="400110"/>
            </a:xfrm>
            <a:prstGeom prst="rect">
              <a:avLst/>
            </a:prstGeom>
            <a:noFill/>
          </p:spPr>
          <p:txBody>
            <a:bodyPr wrap="square">
              <a:spAutoFit/>
            </a:bodyPr>
            <a:lstStyle/>
            <a:p>
              <a:pPr defTabSz="914400"/>
              <a:r>
                <a:rPr lang="en-US" sz="1900" dirty="0">
                  <a:solidFill>
                    <a:prstClr val="black"/>
                  </a:solidFill>
                  <a:latin typeface="Segoe UI Light"/>
                  <a:cs typeface="Segoe UI Light"/>
                </a:rPr>
                <a:t>https://www.linkedin.com/in/</a:t>
              </a:r>
              <a:r>
                <a:rPr lang="en-US" sz="2000" dirty="0">
                  <a:solidFill>
                    <a:prstClr val="black"/>
                  </a:solidFill>
                  <a:latin typeface="Segoe UI Light"/>
                  <a:cs typeface="Segoe UI Light"/>
                </a:rPr>
                <a:t>borja-piris</a:t>
              </a:r>
              <a:r>
                <a:rPr lang="en-US" sz="1900" dirty="0">
                  <a:solidFill>
                    <a:prstClr val="black"/>
                  </a:solidFill>
                  <a:latin typeface="Segoe UI Light"/>
                  <a:cs typeface="Segoe UI Light"/>
                </a:rPr>
                <a:t>/ </a:t>
              </a:r>
              <a:endParaRPr lang="es-ES" sz="1900" dirty="0">
                <a:solidFill>
                  <a:prstClr val="black"/>
                </a:solidFill>
                <a:latin typeface="Segoe UI Light"/>
                <a:cs typeface="Segoe UI Light"/>
              </a:endParaRPr>
            </a:p>
          </p:txBody>
        </p:sp>
      </p:grpSp>
      <p:grpSp>
        <p:nvGrpSpPr>
          <p:cNvPr id="113" name="Group 112">
            <a:extLst>
              <a:ext uri="{FF2B5EF4-FFF2-40B4-BE49-F238E27FC236}">
                <a16:creationId xmlns:a16="http://schemas.microsoft.com/office/drawing/2014/main" id="{93152BB0-2117-F203-0560-6B62061E8B68}"/>
              </a:ext>
            </a:extLst>
          </p:cNvPr>
          <p:cNvGrpSpPr/>
          <p:nvPr/>
        </p:nvGrpSpPr>
        <p:grpSpPr>
          <a:xfrm>
            <a:off x="5262449" y="1497172"/>
            <a:ext cx="3443501" cy="369332"/>
            <a:chOff x="5262449" y="1497172"/>
            <a:chExt cx="3443501" cy="369332"/>
          </a:xfrm>
        </p:grpSpPr>
        <p:sp>
          <p:nvSpPr>
            <p:cNvPr id="114" name="CuadroTexto 8">
              <a:extLst>
                <a:ext uri="{FF2B5EF4-FFF2-40B4-BE49-F238E27FC236}">
                  <a16:creationId xmlns:a16="http://schemas.microsoft.com/office/drawing/2014/main" id="{54917BDF-AA29-FA38-0E69-AB6848A67A86}"/>
                </a:ext>
              </a:extLst>
            </p:cNvPr>
            <p:cNvSpPr txBox="1"/>
            <p:nvPr/>
          </p:nvSpPr>
          <p:spPr>
            <a:xfrm>
              <a:off x="5659336" y="1497172"/>
              <a:ext cx="3046614" cy="369332"/>
            </a:xfrm>
            <a:prstGeom prst="rect">
              <a:avLst/>
            </a:prstGeom>
            <a:noFill/>
          </p:spPr>
          <p:txBody>
            <a:bodyPr wrap="square">
              <a:spAutoFit/>
            </a:bodyPr>
            <a:lstStyle/>
            <a:p>
              <a:pPr defTabSz="914400"/>
              <a:r>
                <a:rPr lang="es-ES" dirty="0">
                  <a:solidFill>
                    <a:prstClr val="black"/>
                  </a:solidFill>
                  <a:latin typeface="Segoe UI Light"/>
                  <a:cs typeface="Segoe UI Light"/>
                </a:rPr>
                <a:t>https://techriders.tajamar.es/</a:t>
              </a:r>
            </a:p>
          </p:txBody>
        </p:sp>
        <p:pic>
          <p:nvPicPr>
            <p:cNvPr id="115" name="Picture 4" descr="New message - Free communications icons">
              <a:extLst>
                <a:ext uri="{FF2B5EF4-FFF2-40B4-BE49-F238E27FC236}">
                  <a16:creationId xmlns:a16="http://schemas.microsoft.com/office/drawing/2014/main" id="{4D410774-B3F1-0311-5BDA-29FA0F9B9E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2449" y="1512562"/>
              <a:ext cx="338553" cy="3385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27E3B8FB-FC64-B820-4BCD-64A74A482898}"/>
              </a:ext>
            </a:extLst>
          </p:cNvPr>
          <p:cNvGrpSpPr/>
          <p:nvPr/>
        </p:nvGrpSpPr>
        <p:grpSpPr>
          <a:xfrm>
            <a:off x="5304980" y="1924958"/>
            <a:ext cx="7526356" cy="369332"/>
            <a:chOff x="5304980" y="1924958"/>
            <a:chExt cx="7526356" cy="369332"/>
          </a:xfrm>
        </p:grpSpPr>
        <p:sp>
          <p:nvSpPr>
            <p:cNvPr id="117" name="CuadroTexto 27">
              <a:extLst>
                <a:ext uri="{FF2B5EF4-FFF2-40B4-BE49-F238E27FC236}">
                  <a16:creationId xmlns:a16="http://schemas.microsoft.com/office/drawing/2014/main" id="{AF2CC7D2-CBED-4C08-A1AC-B635BF8AE354}"/>
                </a:ext>
              </a:extLst>
            </p:cNvPr>
            <p:cNvSpPr txBox="1"/>
            <p:nvPr/>
          </p:nvSpPr>
          <p:spPr>
            <a:xfrm>
              <a:off x="5657454" y="1924958"/>
              <a:ext cx="7173882" cy="369332"/>
            </a:xfrm>
            <a:prstGeom prst="rect">
              <a:avLst/>
            </a:prstGeom>
            <a:noFill/>
          </p:spPr>
          <p:txBody>
            <a:bodyPr wrap="square">
              <a:spAutoFit/>
            </a:bodyPr>
            <a:lstStyle/>
            <a:p>
              <a:pPr defTabSz="914400"/>
              <a:r>
                <a:rPr lang="es-ES" dirty="0">
                  <a:solidFill>
                    <a:prstClr val="black"/>
                  </a:solidFill>
                  <a:latin typeface="Segoe UI Light"/>
                  <a:cs typeface="Segoe UI Light"/>
                </a:rPr>
                <a:t>https://www.youtube.com/@TechRiders_es</a:t>
              </a:r>
            </a:p>
          </p:txBody>
        </p:sp>
        <p:pic>
          <p:nvPicPr>
            <p:cNvPr id="118" name="Graphic 45">
              <a:extLst>
                <a:ext uri="{FF2B5EF4-FFF2-40B4-BE49-F238E27FC236}">
                  <a16:creationId xmlns:a16="http://schemas.microsoft.com/office/drawing/2014/main" id="{8101EEA0-0DDB-CCE3-0371-98DC5D72FF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4980" y="1993742"/>
              <a:ext cx="273600" cy="273600"/>
            </a:xfrm>
            <a:prstGeom prst="rect">
              <a:avLst/>
            </a:prstGeom>
          </p:spPr>
        </p:pic>
      </p:grpSp>
      <p:pic>
        <p:nvPicPr>
          <p:cNvPr id="3" name="Picture 2" descr="A blue and white rectangular sign with white text&#10;&#10;AI-generated content may be incorrect.">
            <a:extLst>
              <a:ext uri="{FF2B5EF4-FFF2-40B4-BE49-F238E27FC236}">
                <a16:creationId xmlns:a16="http://schemas.microsoft.com/office/drawing/2014/main" id="{115BF699-539E-45B3-9D36-40CF9704E7C5}"/>
              </a:ext>
            </a:extLst>
          </p:cNvPr>
          <p:cNvPicPr>
            <a:picLocks noChangeAspect="1"/>
          </p:cNvPicPr>
          <p:nvPr/>
        </p:nvPicPr>
        <p:blipFill>
          <a:blip r:embed="rId15"/>
          <a:stretch>
            <a:fillRect/>
          </a:stretch>
        </p:blipFill>
        <p:spPr>
          <a:xfrm>
            <a:off x="294638" y="5237482"/>
            <a:ext cx="613740" cy="970565"/>
          </a:xfrm>
          <a:prstGeom prst="rect">
            <a:avLst/>
          </a:prstGeom>
        </p:spPr>
      </p:pic>
    </p:spTree>
    <p:extLst>
      <p:ext uri="{BB962C8B-B14F-4D97-AF65-F5344CB8AC3E}">
        <p14:creationId xmlns:p14="http://schemas.microsoft.com/office/powerpoint/2010/main" val="12871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3000" fill="hold"/>
                                        <p:tgtEl>
                                          <p:spTgt spid="87"/>
                                        </p:tgtEl>
                                        <p:attrNameLst>
                                          <p:attrName>ppt_x</p:attrName>
                                        </p:attrNameLst>
                                      </p:cBhvr>
                                      <p:tavLst>
                                        <p:tav tm="0">
                                          <p:val>
                                            <p:strVal val="1+#ppt_w/2"/>
                                          </p:val>
                                        </p:tav>
                                        <p:tav tm="100000">
                                          <p:val>
                                            <p:strVal val="#ppt_x"/>
                                          </p:val>
                                        </p:tav>
                                      </p:tavLst>
                                    </p:anim>
                                    <p:anim calcmode="lin" valueType="num">
                                      <p:cBhvr additive="base">
                                        <p:cTn id="8" dur="3000" fill="hold"/>
                                        <p:tgtEl>
                                          <p:spTgt spid="8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500" fill="hold"/>
                                        <p:tgtEl>
                                          <p:spTgt spid="113"/>
                                        </p:tgtEl>
                                        <p:attrNameLst>
                                          <p:attrName>ppt_x</p:attrName>
                                        </p:attrNameLst>
                                      </p:cBhvr>
                                      <p:tavLst>
                                        <p:tav tm="0">
                                          <p:val>
                                            <p:strVal val="1+#ppt_w/2"/>
                                          </p:val>
                                        </p:tav>
                                        <p:tav tm="100000">
                                          <p:val>
                                            <p:strVal val="#ppt_x"/>
                                          </p:val>
                                        </p:tav>
                                      </p:tavLst>
                                    </p:anim>
                                    <p:anim calcmode="lin" valueType="num">
                                      <p:cBhvr additive="base">
                                        <p:cTn id="12" dur="1500" fill="hold"/>
                                        <p:tgtEl>
                                          <p:spTgt spid="113"/>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1500" fill="hold"/>
                                        <p:tgtEl>
                                          <p:spTgt spid="116"/>
                                        </p:tgtEl>
                                        <p:attrNameLst>
                                          <p:attrName>ppt_x</p:attrName>
                                        </p:attrNameLst>
                                      </p:cBhvr>
                                      <p:tavLst>
                                        <p:tav tm="0">
                                          <p:val>
                                            <p:strVal val="1+#ppt_w/2"/>
                                          </p:val>
                                        </p:tav>
                                        <p:tav tm="100000">
                                          <p:val>
                                            <p:strVal val="#ppt_x"/>
                                          </p:val>
                                        </p:tav>
                                      </p:tavLst>
                                    </p:anim>
                                    <p:anim calcmode="lin" valueType="num">
                                      <p:cBhvr additive="base">
                                        <p:cTn id="16" dur="1500" fill="hold"/>
                                        <p:tgtEl>
                                          <p:spTgt spid="11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additive="base">
                                        <p:cTn id="19" dur="3000" fill="hold"/>
                                        <p:tgtEl>
                                          <p:spTgt spid="81"/>
                                        </p:tgtEl>
                                        <p:attrNameLst>
                                          <p:attrName>ppt_x</p:attrName>
                                        </p:attrNameLst>
                                      </p:cBhvr>
                                      <p:tavLst>
                                        <p:tav tm="0">
                                          <p:val>
                                            <p:strVal val="1+#ppt_w/2"/>
                                          </p:val>
                                        </p:tav>
                                        <p:tav tm="100000">
                                          <p:val>
                                            <p:strVal val="#ppt_x"/>
                                          </p:val>
                                        </p:tav>
                                      </p:tavLst>
                                    </p:anim>
                                    <p:anim calcmode="lin" valueType="num">
                                      <p:cBhvr additive="base">
                                        <p:cTn id="20" dur="3000" fill="hold"/>
                                        <p:tgtEl>
                                          <p:spTgt spid="81"/>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2000"/>
                                  </p:stCondLst>
                                  <p:childTnLst>
                                    <p:set>
                                      <p:cBhvr>
                                        <p:cTn id="22" dur="1" fill="hold">
                                          <p:stCondLst>
                                            <p:cond delay="0"/>
                                          </p:stCondLst>
                                        </p:cTn>
                                        <p:tgtEl>
                                          <p:spTgt spid="88"/>
                                        </p:tgtEl>
                                        <p:attrNameLst>
                                          <p:attrName>style.visibility</p:attrName>
                                        </p:attrNameLst>
                                      </p:cBhvr>
                                      <p:to>
                                        <p:strVal val="visible"/>
                                      </p:to>
                                    </p:set>
                                    <p:anim calcmode="lin" valueType="num">
                                      <p:cBhvr additive="base">
                                        <p:cTn id="23" dur="1500" fill="hold"/>
                                        <p:tgtEl>
                                          <p:spTgt spid="88"/>
                                        </p:tgtEl>
                                        <p:attrNameLst>
                                          <p:attrName>ppt_x</p:attrName>
                                        </p:attrNameLst>
                                      </p:cBhvr>
                                      <p:tavLst>
                                        <p:tav tm="0">
                                          <p:val>
                                            <p:strVal val="1+#ppt_w/2"/>
                                          </p:val>
                                        </p:tav>
                                        <p:tav tm="100000">
                                          <p:val>
                                            <p:strVal val="#ppt_x"/>
                                          </p:val>
                                        </p:tav>
                                      </p:tavLst>
                                    </p:anim>
                                    <p:anim calcmode="lin" valueType="num">
                                      <p:cBhvr additive="base">
                                        <p:cTn id="24" dur="1500" fill="hold"/>
                                        <p:tgtEl>
                                          <p:spTgt spid="8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250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500" fill="hold"/>
                                        <p:tgtEl>
                                          <p:spTgt spid="91"/>
                                        </p:tgtEl>
                                        <p:attrNameLst>
                                          <p:attrName>ppt_x</p:attrName>
                                        </p:attrNameLst>
                                      </p:cBhvr>
                                      <p:tavLst>
                                        <p:tav tm="0">
                                          <p:val>
                                            <p:strVal val="1+#ppt_w/2"/>
                                          </p:val>
                                        </p:tav>
                                        <p:tav tm="100000">
                                          <p:val>
                                            <p:strVal val="#ppt_x"/>
                                          </p:val>
                                        </p:tav>
                                      </p:tavLst>
                                    </p:anim>
                                    <p:anim calcmode="lin" valueType="num">
                                      <p:cBhvr additive="base">
                                        <p:cTn id="28" dur="1500" fill="hold"/>
                                        <p:tgtEl>
                                          <p:spTgt spid="9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anim calcmode="lin" valueType="num">
                                      <p:cBhvr additive="base">
                                        <p:cTn id="31" dur="3000" fill="hold"/>
                                        <p:tgtEl>
                                          <p:spTgt spid="119"/>
                                        </p:tgtEl>
                                        <p:attrNameLst>
                                          <p:attrName>ppt_x</p:attrName>
                                        </p:attrNameLst>
                                      </p:cBhvr>
                                      <p:tavLst>
                                        <p:tav tm="0">
                                          <p:val>
                                            <p:strVal val="1+#ppt_w/2"/>
                                          </p:val>
                                        </p:tav>
                                        <p:tav tm="100000">
                                          <p:val>
                                            <p:strVal val="#ppt_x"/>
                                          </p:val>
                                        </p:tav>
                                      </p:tavLst>
                                    </p:anim>
                                    <p:anim calcmode="lin" valueType="num">
                                      <p:cBhvr additive="base">
                                        <p:cTn id="32" dur="30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EDF4D8-874D-D2AA-74DA-B2C1577A908D}"/>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27169" y="890034"/>
            <a:ext cx="11964831" cy="5077932"/>
          </a:xfrm>
          <a:prstGeom prst="rect">
            <a:avLst/>
          </a:prstGeom>
          <a:effectLst>
            <a:softEdge rad="127000"/>
          </a:effectLst>
        </p:spPr>
      </p:pic>
    </p:spTree>
    <p:extLst>
      <p:ext uri="{BB962C8B-B14F-4D97-AF65-F5344CB8AC3E}">
        <p14:creationId xmlns:p14="http://schemas.microsoft.com/office/powerpoint/2010/main" val="2181383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3AE358DE-8587-4088-94BF-2E1E911CB18F}"/>
            </a:ext>
          </a:extLst>
        </p:cNvPr>
        <p:cNvGrpSpPr/>
        <p:nvPr/>
      </p:nvGrpSpPr>
      <p:grpSpPr>
        <a:xfrm>
          <a:off x="0" y="0"/>
          <a:ext cx="0" cy="0"/>
          <a:chOff x="0" y="0"/>
          <a:chExt cx="0" cy="0"/>
        </a:xfrm>
      </p:grpSpPr>
      <p:grpSp>
        <p:nvGrpSpPr>
          <p:cNvPr id="6" name="Grupo 2">
            <a:extLst>
              <a:ext uri="{FF2B5EF4-FFF2-40B4-BE49-F238E27FC236}">
                <a16:creationId xmlns:a16="http://schemas.microsoft.com/office/drawing/2014/main" id="{2CD05192-B8F4-AFA6-0A1D-AC21489C65E2}"/>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D63C9F01-132C-7664-6A56-54FAC19A8C60}"/>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DA57B8E0-7104-1C1A-FEA6-A90B468E72C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1A125A50-4F39-86D2-44B2-E42A11F120A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AF256FC5-E9C6-EE05-925C-2DC268359A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403BCD49-E580-AC95-A0BB-F4DE342D8F8D}"/>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9204C7D2-D925-40A6-98D6-1B7728283D05}"/>
              </a:ext>
            </a:extLst>
          </p:cNvPr>
          <p:cNvPicPr>
            <a:picLocks noChangeAspect="1"/>
          </p:cNvPicPr>
          <p:nvPr/>
        </p:nvPicPr>
        <p:blipFill>
          <a:blip r:embed="rId3">
            <a:extLst>
              <a:ext uri="{96DAC541-7B7A-43D3-8B79-37D633B846F1}">
                <asvg:svgBlip xmlns:asvg="http://schemas.microsoft.com/office/drawing/2016/SVG/main" r:embed="rId4"/>
              </a:ext>
            </a:extLst>
          </a:blip>
          <a:srcRect t="1" r="80720" b="-4262"/>
          <a:stretch/>
        </p:blipFill>
        <p:spPr>
          <a:xfrm>
            <a:off x="9296264" y="6533765"/>
            <a:ext cx="433170" cy="301023"/>
          </a:xfrm>
          <a:prstGeom prst="rect">
            <a:avLst/>
          </a:prstGeom>
        </p:spPr>
      </p:pic>
      <p:sp>
        <p:nvSpPr>
          <p:cNvPr id="14" name="TextBox 13">
            <a:extLst>
              <a:ext uri="{FF2B5EF4-FFF2-40B4-BE49-F238E27FC236}">
                <a16:creationId xmlns:a16="http://schemas.microsoft.com/office/drawing/2014/main" id="{F2396AEF-D38A-7614-6D61-D1B09F677EE5}"/>
              </a:ext>
            </a:extLst>
          </p:cNvPr>
          <p:cNvSpPr txBox="1"/>
          <p:nvPr/>
        </p:nvSpPr>
        <p:spPr>
          <a:xfrm>
            <a:off x="286751" y="1002683"/>
            <a:ext cx="8937459" cy="3970318"/>
          </a:xfrm>
          <a:prstGeom prst="rect">
            <a:avLst/>
          </a:prstGeom>
          <a:noFill/>
        </p:spPr>
        <p:txBody>
          <a:bodyPr wrap="square">
            <a:spAutoFit/>
          </a:bodyPr>
          <a:lstStyle/>
          <a:p>
            <a:r>
              <a:rPr lang="es-ES" sz="2800" b="1" dirty="0"/>
              <a:t>SharePoint </a:t>
            </a:r>
            <a:r>
              <a:rPr lang="es-ES" sz="2800" b="1" dirty="0" err="1"/>
              <a:t>Embedded</a:t>
            </a:r>
            <a:r>
              <a:rPr lang="es-ES" sz="2800" dirty="0"/>
              <a:t> es una plataforma de aplicaciones orientada a la Inteligencia Artificial que ofrece capacidades de documentos de Microsoft 365 como Microsoft Copilot AI. </a:t>
            </a:r>
          </a:p>
          <a:p>
            <a:endParaRPr lang="es-ES" sz="2800" dirty="0"/>
          </a:p>
          <a:p>
            <a:r>
              <a:rPr lang="es-ES" sz="2800" dirty="0"/>
              <a:t>Proporciona una estrecha integración y colaboración con Microsoft Office, cumplimiento con Microsoft </a:t>
            </a:r>
            <a:r>
              <a:rPr lang="es-ES" sz="2800" dirty="0" err="1"/>
              <a:t>Purview</a:t>
            </a:r>
            <a:r>
              <a:rPr lang="es-ES" sz="2800" dirty="0"/>
              <a:t> y mucho más, todo como un servicio de consumo en Azure, adecuado para cualquier aplicación.</a:t>
            </a:r>
          </a:p>
        </p:txBody>
      </p:sp>
      <p:pic>
        <p:nvPicPr>
          <p:cNvPr id="3" name="Picture 2">
            <a:extLst>
              <a:ext uri="{FF2B5EF4-FFF2-40B4-BE49-F238E27FC236}">
                <a16:creationId xmlns:a16="http://schemas.microsoft.com/office/drawing/2014/main" id="{1CED8AE1-BBE7-7B27-910F-507B8BAE2757}"/>
              </a:ext>
            </a:extLst>
          </p:cNvPr>
          <p:cNvPicPr>
            <a:picLocks noChangeAspect="1"/>
          </p:cNvPicPr>
          <p:nvPr/>
        </p:nvPicPr>
        <p:blipFill>
          <a:blip r:embed="rId7"/>
          <a:stretch>
            <a:fillRect/>
          </a:stretch>
        </p:blipFill>
        <p:spPr>
          <a:xfrm>
            <a:off x="9512849" y="1934372"/>
            <a:ext cx="2141621" cy="2141621"/>
          </a:xfrm>
          <a:prstGeom prst="rect">
            <a:avLst/>
          </a:prstGeom>
        </p:spPr>
      </p:pic>
    </p:spTree>
    <p:extLst>
      <p:ext uri="{BB962C8B-B14F-4D97-AF65-F5344CB8AC3E}">
        <p14:creationId xmlns:p14="http://schemas.microsoft.com/office/powerpoint/2010/main" val="2330718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9FE7123E-3FE4-5E54-99BD-B2E2ACBBECDA}"/>
            </a:ext>
          </a:extLst>
        </p:cNvPr>
        <p:cNvGrpSpPr/>
        <p:nvPr/>
      </p:nvGrpSpPr>
      <p:grpSpPr>
        <a:xfrm>
          <a:off x="0" y="0"/>
          <a:ext cx="0" cy="0"/>
          <a:chOff x="0" y="0"/>
          <a:chExt cx="0" cy="0"/>
        </a:xfrm>
      </p:grpSpPr>
      <p:grpSp>
        <p:nvGrpSpPr>
          <p:cNvPr id="6" name="Grupo 2">
            <a:extLst>
              <a:ext uri="{FF2B5EF4-FFF2-40B4-BE49-F238E27FC236}">
                <a16:creationId xmlns:a16="http://schemas.microsoft.com/office/drawing/2014/main" id="{7E9B948E-266D-17A2-8F52-5BAD52048881}"/>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50539D15-E9A3-6DE1-55AC-3E732DC8FC53}"/>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FBB911B0-31A7-E4F1-5AFA-2064FDED635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34EFD16B-6DDD-E352-4049-D57ECAFDB23C}"/>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CA73C789-CBAC-1C79-DB87-931F769BF0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410836BA-F402-64C3-4F21-583BD9BCBA7D}"/>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00D4E390-992B-8051-CB8F-282CBD9070B3}"/>
              </a:ext>
            </a:extLst>
          </p:cNvPr>
          <p:cNvPicPr>
            <a:picLocks noChangeAspect="1"/>
          </p:cNvPicPr>
          <p:nvPr/>
        </p:nvPicPr>
        <p:blipFill>
          <a:blip r:embed="rId3">
            <a:extLst>
              <a:ext uri="{96DAC541-7B7A-43D3-8B79-37D633B846F1}">
                <asvg:svgBlip xmlns:asvg="http://schemas.microsoft.com/office/drawing/2016/SVG/main" r:embed="rId4"/>
              </a:ext>
            </a:extLst>
          </a:blip>
          <a:srcRect t="1" r="80720" b="-4262"/>
          <a:stretch/>
        </p:blipFill>
        <p:spPr>
          <a:xfrm>
            <a:off x="9296264" y="6533765"/>
            <a:ext cx="433170" cy="301023"/>
          </a:xfrm>
          <a:prstGeom prst="rect">
            <a:avLst/>
          </a:prstGeom>
        </p:spPr>
      </p:pic>
      <p:sp>
        <p:nvSpPr>
          <p:cNvPr id="14" name="TextBox 13">
            <a:extLst>
              <a:ext uri="{FF2B5EF4-FFF2-40B4-BE49-F238E27FC236}">
                <a16:creationId xmlns:a16="http://schemas.microsoft.com/office/drawing/2014/main" id="{BF385B3F-1A42-A60F-E561-C98BA4717F53}"/>
              </a:ext>
            </a:extLst>
          </p:cNvPr>
          <p:cNvSpPr txBox="1"/>
          <p:nvPr/>
        </p:nvSpPr>
        <p:spPr>
          <a:xfrm>
            <a:off x="286751" y="589136"/>
            <a:ext cx="9009513" cy="4832092"/>
          </a:xfrm>
          <a:prstGeom prst="rect">
            <a:avLst/>
          </a:prstGeom>
          <a:noFill/>
        </p:spPr>
        <p:txBody>
          <a:bodyPr wrap="square">
            <a:spAutoFit/>
          </a:bodyPr>
          <a:lstStyle>
            <a:defPPr>
              <a:defRPr lang="en-US"/>
            </a:defPPr>
            <a:lvl1pPr>
              <a:defRPr sz="2800" b="1"/>
            </a:lvl1pPr>
          </a:lstStyle>
          <a:p>
            <a:r>
              <a:rPr lang="es-ES" sz="2700" b="0" dirty="0"/>
              <a:t>La partición creada en el </a:t>
            </a:r>
            <a:r>
              <a:rPr lang="es-ES" sz="2700" b="0" dirty="0" err="1"/>
              <a:t>tenant</a:t>
            </a:r>
            <a:r>
              <a:rPr lang="es-ES" sz="2700" b="0" dirty="0"/>
              <a:t> de Microsoft 365 del consumidor de una aplicación de SharePoint </a:t>
            </a:r>
            <a:r>
              <a:rPr lang="es-ES" sz="2700" b="0" dirty="0" err="1"/>
              <a:t>Embedded</a:t>
            </a:r>
            <a:r>
              <a:rPr lang="es-ES" sz="2700" b="0" dirty="0"/>
              <a:t> no cuenta como parte de otras licencias o derechos de Microsoft 365.</a:t>
            </a:r>
          </a:p>
          <a:p>
            <a:endParaRPr lang="es-ES" sz="2700" b="0" dirty="0"/>
          </a:p>
          <a:p>
            <a:r>
              <a:rPr lang="es-ES" sz="2700" b="0" dirty="0"/>
              <a:t>En su lugar, la partición creada por la aplicación de SharePoint </a:t>
            </a:r>
            <a:r>
              <a:rPr lang="es-ES" sz="2700" b="0" dirty="0" err="1"/>
              <a:t>Embedded</a:t>
            </a:r>
            <a:r>
              <a:rPr lang="es-ES" sz="2700" b="0" dirty="0"/>
              <a:t> en el </a:t>
            </a:r>
            <a:r>
              <a:rPr lang="es-ES" sz="2700" b="0" dirty="0" err="1"/>
              <a:t>tenant</a:t>
            </a:r>
            <a:r>
              <a:rPr lang="es-ES" sz="2700" b="0" dirty="0"/>
              <a:t> del consumidor se factura por separado a través de una suscripción de Azure, utilizando un modelo de consumo de pago por uso, basado en el almacenamiento total y el número de llamadas a la API, habitualmente la Microsoft </a:t>
            </a:r>
            <a:r>
              <a:rPr lang="es-ES" sz="2700" b="0" dirty="0" err="1"/>
              <a:t>Graph</a:t>
            </a:r>
            <a:r>
              <a:rPr lang="es-ES" sz="2700" b="0" dirty="0"/>
              <a:t> API.</a:t>
            </a:r>
          </a:p>
        </p:txBody>
      </p:sp>
      <p:pic>
        <p:nvPicPr>
          <p:cNvPr id="3" name="Picture 2">
            <a:extLst>
              <a:ext uri="{FF2B5EF4-FFF2-40B4-BE49-F238E27FC236}">
                <a16:creationId xmlns:a16="http://schemas.microsoft.com/office/drawing/2014/main" id="{20B0C399-3BB2-24C3-8D8A-B4E81AAFC10C}"/>
              </a:ext>
            </a:extLst>
          </p:cNvPr>
          <p:cNvPicPr>
            <a:picLocks noChangeAspect="1"/>
          </p:cNvPicPr>
          <p:nvPr/>
        </p:nvPicPr>
        <p:blipFill>
          <a:blip r:embed="rId7"/>
          <a:stretch>
            <a:fillRect/>
          </a:stretch>
        </p:blipFill>
        <p:spPr>
          <a:xfrm>
            <a:off x="9512849" y="1934372"/>
            <a:ext cx="2141621" cy="2141621"/>
          </a:xfrm>
          <a:prstGeom prst="rect">
            <a:avLst/>
          </a:prstGeom>
        </p:spPr>
      </p:pic>
      <p:sp>
        <p:nvSpPr>
          <p:cNvPr id="5" name="TextBox 4">
            <a:extLst>
              <a:ext uri="{FF2B5EF4-FFF2-40B4-BE49-F238E27FC236}">
                <a16:creationId xmlns:a16="http://schemas.microsoft.com/office/drawing/2014/main" id="{AA83460A-F69E-7F72-D0F2-CE58C8E02739}"/>
              </a:ext>
            </a:extLst>
          </p:cNvPr>
          <p:cNvSpPr txBox="1"/>
          <p:nvPr/>
        </p:nvSpPr>
        <p:spPr>
          <a:xfrm>
            <a:off x="110836" y="6030232"/>
            <a:ext cx="9633534" cy="307777"/>
          </a:xfrm>
          <a:prstGeom prst="rect">
            <a:avLst/>
          </a:prstGeom>
          <a:noFill/>
        </p:spPr>
        <p:txBody>
          <a:bodyPr wrap="square">
            <a:spAutoFit/>
          </a:bodyPr>
          <a:lstStyle/>
          <a:p>
            <a:r>
              <a:rPr lang="es-ES" sz="1400" dirty="0"/>
              <a:t>https://learn.microsoft.com/es-es/sharepoint/dev/embedded/administration/billing/billing</a:t>
            </a:r>
          </a:p>
        </p:txBody>
      </p:sp>
    </p:spTree>
    <p:extLst>
      <p:ext uri="{BB962C8B-B14F-4D97-AF65-F5344CB8AC3E}">
        <p14:creationId xmlns:p14="http://schemas.microsoft.com/office/powerpoint/2010/main" val="2935907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222B8AAB-0D99-1FAD-53BA-CF1CDC0F56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986564-9717-11F8-7A24-7A179F507500}"/>
              </a:ext>
            </a:extLst>
          </p:cNvPr>
          <p:cNvPicPr>
            <a:picLocks noChangeAspect="1"/>
          </p:cNvPicPr>
          <p:nvPr/>
        </p:nvPicPr>
        <p:blipFill>
          <a:blip r:embed="rId3"/>
          <a:srcRect r="1011"/>
          <a:stretch>
            <a:fillRect/>
          </a:stretch>
        </p:blipFill>
        <p:spPr>
          <a:xfrm>
            <a:off x="0" y="-24062"/>
            <a:ext cx="10996863" cy="5988530"/>
          </a:xfrm>
          <a:prstGeom prst="rect">
            <a:avLst/>
          </a:prstGeom>
        </p:spPr>
      </p:pic>
      <p:grpSp>
        <p:nvGrpSpPr>
          <p:cNvPr id="6" name="Grupo 2">
            <a:extLst>
              <a:ext uri="{FF2B5EF4-FFF2-40B4-BE49-F238E27FC236}">
                <a16:creationId xmlns:a16="http://schemas.microsoft.com/office/drawing/2014/main" id="{6CEC9752-B4B6-066A-5E1B-5F958EF0A912}"/>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8F480163-2F55-4428-A309-8A1A0EC9AFCB}"/>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D66908D2-85EC-BCD5-ED2C-D2BD67232C4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CB78B262-37D2-8AD8-ADB7-25267FAA380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37550C61-DB83-C99F-B8F6-3D459314E0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7A1AA50A-C01D-19C2-421A-E5DA9955F189}"/>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224B687A-7E0A-5D1C-80C7-1F68FB351096}"/>
              </a:ext>
            </a:extLst>
          </p:cNvPr>
          <p:cNvPicPr>
            <a:picLocks noChangeAspect="1"/>
          </p:cNvPicPr>
          <p:nvPr/>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367298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CA3FBB33-CF90-59B3-1613-382B4A7F40A4}"/>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7185C418-7A4B-2C0F-2EF8-14AC409E88C8}"/>
              </a:ext>
            </a:extLst>
          </p:cNvPr>
          <p:cNvPicPr>
            <a:picLocks noChangeAspect="1"/>
          </p:cNvPicPr>
          <p:nvPr/>
        </p:nvPicPr>
        <p:blipFill>
          <a:blip r:embed="rId3"/>
          <a:srcRect l="3224" t="2087" r="4342" b="3735"/>
          <a:stretch>
            <a:fillRect/>
          </a:stretch>
        </p:blipFill>
        <p:spPr>
          <a:xfrm>
            <a:off x="461210" y="166805"/>
            <a:ext cx="11269579" cy="6189666"/>
          </a:xfrm>
          <a:prstGeom prst="rect">
            <a:avLst/>
          </a:prstGeom>
        </p:spPr>
      </p:pic>
      <p:grpSp>
        <p:nvGrpSpPr>
          <p:cNvPr id="6" name="Grupo 2">
            <a:extLst>
              <a:ext uri="{FF2B5EF4-FFF2-40B4-BE49-F238E27FC236}">
                <a16:creationId xmlns:a16="http://schemas.microsoft.com/office/drawing/2014/main" id="{13680B8A-40B5-AF62-23DA-FF9AFCEAD311}"/>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955CDD93-854E-92F9-839F-AB8C2773A392}"/>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57DB6A17-F4FF-2B75-52EF-EDEB171EEC5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D9121BC3-FE21-26E4-B95B-258B4537802B}"/>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7E899FC2-49B4-A7B2-669D-15CD22A379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8E43F249-E53F-0E79-8C3B-0DBD3953377B}"/>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608D61A6-D97C-2950-B21E-2BDA0D3AB783}"/>
              </a:ext>
            </a:extLst>
          </p:cNvPr>
          <p:cNvPicPr>
            <a:picLocks noChangeAspect="1"/>
          </p:cNvPicPr>
          <p:nvPr/>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6235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F2"/>
        </a:solidFill>
        <a:effectLst/>
      </p:bgPr>
    </p:bg>
    <p:spTree>
      <p:nvGrpSpPr>
        <p:cNvPr id="1" name="">
          <a:extLst>
            <a:ext uri="{FF2B5EF4-FFF2-40B4-BE49-F238E27FC236}">
              <a16:creationId xmlns:a16="http://schemas.microsoft.com/office/drawing/2014/main" id="{6DF98381-4A4F-3318-8723-C93BBA5ED50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3E665A-1A4E-B0EA-F1E4-85A443494F22}"/>
              </a:ext>
            </a:extLst>
          </p:cNvPr>
          <p:cNvPicPr>
            <a:picLocks noChangeAspect="1"/>
          </p:cNvPicPr>
          <p:nvPr/>
        </p:nvPicPr>
        <p:blipFill>
          <a:blip r:embed="rId3"/>
          <a:stretch>
            <a:fillRect/>
          </a:stretch>
        </p:blipFill>
        <p:spPr>
          <a:xfrm>
            <a:off x="0" y="256934"/>
            <a:ext cx="11619121" cy="5617625"/>
          </a:xfrm>
          <a:prstGeom prst="rect">
            <a:avLst/>
          </a:prstGeom>
        </p:spPr>
      </p:pic>
      <p:grpSp>
        <p:nvGrpSpPr>
          <p:cNvPr id="6" name="Grupo 2">
            <a:extLst>
              <a:ext uri="{FF2B5EF4-FFF2-40B4-BE49-F238E27FC236}">
                <a16:creationId xmlns:a16="http://schemas.microsoft.com/office/drawing/2014/main" id="{1FA66ACB-5B58-CE6E-D894-F68E9F138365}"/>
              </a:ext>
            </a:extLst>
          </p:cNvPr>
          <p:cNvGrpSpPr/>
          <p:nvPr/>
        </p:nvGrpSpPr>
        <p:grpSpPr>
          <a:xfrm>
            <a:off x="0" y="6428512"/>
            <a:ext cx="12192000" cy="394759"/>
            <a:chOff x="0" y="6428512"/>
            <a:chExt cx="12192000" cy="394759"/>
          </a:xfrm>
        </p:grpSpPr>
        <p:sp>
          <p:nvSpPr>
            <p:cNvPr id="7" name="Rectángulo 4">
              <a:extLst>
                <a:ext uri="{FF2B5EF4-FFF2-40B4-BE49-F238E27FC236}">
                  <a16:creationId xmlns:a16="http://schemas.microsoft.com/office/drawing/2014/main" id="{53C38D06-40C0-4809-A561-F7257D955ED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Imagen 5">
              <a:extLst>
                <a:ext uri="{FF2B5EF4-FFF2-40B4-BE49-F238E27FC236}">
                  <a16:creationId xmlns:a16="http://schemas.microsoft.com/office/drawing/2014/main" id="{32A68DC0-6A2F-84B6-41FE-257D9D1C139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9" name="CuadroTexto 6">
              <a:extLst>
                <a:ext uri="{FF2B5EF4-FFF2-40B4-BE49-F238E27FC236}">
                  <a16:creationId xmlns:a16="http://schemas.microsoft.com/office/drawing/2014/main" id="{3E45C2A3-CF85-F4AC-8039-B9A01BEC4362}"/>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0" name="Gráfico 8">
            <a:extLst>
              <a:ext uri="{FF2B5EF4-FFF2-40B4-BE49-F238E27FC236}">
                <a16:creationId xmlns:a16="http://schemas.microsoft.com/office/drawing/2014/main" id="{76B08E03-08DD-D51C-D6F1-0C3E97ECBA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11" name="TextBox 10">
            <a:extLst>
              <a:ext uri="{FF2B5EF4-FFF2-40B4-BE49-F238E27FC236}">
                <a16:creationId xmlns:a16="http://schemas.microsoft.com/office/drawing/2014/main" id="{A0900D66-FFCC-F3A1-D399-809FE5C85CA7}"/>
              </a:ext>
            </a:extLst>
          </p:cNvPr>
          <p:cNvSpPr txBox="1"/>
          <p:nvPr/>
        </p:nvSpPr>
        <p:spPr>
          <a:xfrm>
            <a:off x="9683406" y="6505955"/>
            <a:ext cx="2508594" cy="338554"/>
          </a:xfrm>
          <a:prstGeom prst="rect">
            <a:avLst/>
          </a:prstGeom>
          <a:solidFill>
            <a:srgbClr val="FEFAF2"/>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12" name="Gráfico 5">
            <a:extLst>
              <a:ext uri="{FF2B5EF4-FFF2-40B4-BE49-F238E27FC236}">
                <a16:creationId xmlns:a16="http://schemas.microsoft.com/office/drawing/2014/main" id="{1F7B00AB-639A-6E3E-19C6-5EFB1A1A59B1}"/>
              </a:ext>
            </a:extLst>
          </p:cNvPr>
          <p:cNvPicPr>
            <a:picLocks noChangeAspect="1"/>
          </p:cNvPicPr>
          <p:nvPr/>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
        <p:nvSpPr>
          <p:cNvPr id="4" name="Rectangle 3">
            <a:extLst>
              <a:ext uri="{FF2B5EF4-FFF2-40B4-BE49-F238E27FC236}">
                <a16:creationId xmlns:a16="http://schemas.microsoft.com/office/drawing/2014/main" id="{30E22353-DA35-A87A-1EC0-E151E5D77CDA}"/>
              </a:ext>
            </a:extLst>
          </p:cNvPr>
          <p:cNvSpPr/>
          <p:nvPr/>
        </p:nvSpPr>
        <p:spPr bwMode="auto">
          <a:xfrm>
            <a:off x="358141" y="1478280"/>
            <a:ext cx="11163300" cy="3276600"/>
          </a:xfrm>
          <a:prstGeom prst="rect">
            <a:avLst/>
          </a:prstGeom>
          <a:noFill/>
          <a:ln w="76200">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F782CB58-B788-2D2F-B98C-DAD1558C151B}"/>
              </a:ext>
            </a:extLst>
          </p:cNvPr>
          <p:cNvCxnSpPr>
            <a:cxnSpLocks/>
          </p:cNvCxnSpPr>
          <p:nvPr/>
        </p:nvCxnSpPr>
        <p:spPr>
          <a:xfrm flipV="1">
            <a:off x="4259580" y="3954780"/>
            <a:ext cx="937260" cy="1354053"/>
          </a:xfrm>
          <a:prstGeom prst="straightConnector1">
            <a:avLst/>
          </a:prstGeom>
          <a:ln w="762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836988"/>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792885759F474B84FCA0039E89A920" ma:contentTypeVersion="13" ma:contentTypeDescription="Create a new document." ma:contentTypeScope="" ma:versionID="5628262cdcdfdc8853e3abda7de4da90">
  <xsd:schema xmlns:xsd="http://www.w3.org/2001/XMLSchema" xmlns:xs="http://www.w3.org/2001/XMLSchema" xmlns:p="http://schemas.microsoft.com/office/2006/metadata/properties" xmlns:ns2="7b00ca06-62ef-4ea5-a5e4-4106b3da1779" xmlns:ns3="a7b0c3d8-48ff-4fd6-9ad5-ff12bf406605" targetNamespace="http://schemas.microsoft.com/office/2006/metadata/properties" ma:root="true" ma:fieldsID="0c0635a36fe10ec957e3b805928b71e5" ns2:_="" ns3:_="">
    <xsd:import namespace="7b00ca06-62ef-4ea5-a5e4-4106b3da1779"/>
    <xsd:import namespace="a7b0c3d8-48ff-4fd6-9ad5-ff12bf40660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00ca06-62ef-4ea5-a5e4-4106b3da17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0154099f-ff77-4dd6-bb50-c15c3bb27e9f"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b0c3d8-48ff-4fd6-9ad5-ff12bf40660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7c7eb68-a7ee-462b-b4a6-ea5e89e777d2}" ma:internalName="TaxCatchAll" ma:showField="CatchAllData" ma:web="a7b0c3d8-48ff-4fd6-9ad5-ff12bf4066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7b0c3d8-48ff-4fd6-9ad5-ff12bf406605" xsi:nil="true"/>
    <lcf76f155ced4ddcb4097134ff3c332f xmlns="7b00ca06-62ef-4ea5-a5e4-4106b3da1779">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3CE27C-28FD-4E0A-8118-ADB1E77343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00ca06-62ef-4ea5-a5e4-4106b3da1779"/>
    <ds:schemaRef ds:uri="a7b0c3d8-48ff-4fd6-9ad5-ff12bf4066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 ds:uri="c741612b-96a2-453b-8676-01d288c2c700"/>
    <ds:schemaRef ds:uri="dc69587c-87db-45ed-8ba8-09bee3388af1"/>
    <ds:schemaRef ds:uri="f7eaa389-daaf-4ebe-a1d6-e7789cb861af"/>
    <ds:schemaRef ds:uri="05a26f1a-9cfd-4087-a4dd-94253a424940"/>
    <ds:schemaRef ds:uri="a7b0c3d8-48ff-4fd6-9ad5-ff12bf406605"/>
    <ds:schemaRef ds:uri="7b00ca06-62ef-4ea5-a5e4-4106b3da1779"/>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SPSBCN18-Template</Template>
  <TotalTime>323</TotalTime>
  <Words>2680</Words>
  <Application>Microsoft Office PowerPoint</Application>
  <PresentationFormat>Widescreen</PresentationFormat>
  <Paragraphs>144</Paragraphs>
  <Slides>23</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Calibri</vt:lpstr>
      <vt:lpstr>Comic Sans MS</vt:lpstr>
      <vt:lpstr>Courier New</vt:lpstr>
      <vt:lpstr>Roboto</vt:lpstr>
      <vt:lpstr>Segoe UI</vt:lpstr>
      <vt:lpstr>Segoe UI Light</vt:lpstr>
      <vt:lpstr>Segoe UI Semibold</vt:lpstr>
      <vt:lpstr>Segoe UI Semilight</vt:lpstr>
      <vt:lpstr>TwitterChirp</vt:lpstr>
      <vt:lpstr>Wingdings</vt:lpstr>
      <vt:lpstr>5-30055_SharePoint Template 2012 - 16x9 - White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Habilitando SharePoint Embedded…</vt:lpstr>
      <vt:lpstr>Habilitando SharePoint Embedded…</vt:lpstr>
      <vt:lpstr>Preprando el entorno…</vt:lpstr>
      <vt:lpstr>Preprando el entorno…</vt:lpstr>
      <vt:lpstr>Conectando con Copilot M365…</vt:lpstr>
      <vt:lpstr>Conectando con Copilot M365…</vt:lpstr>
      <vt:lpstr>Gestionando el entorno…</vt:lpstr>
      <vt:lpstr>Gestionando el entorno…</vt:lpstr>
      <vt:lpstr>PowerPoint Presentation</vt:lpstr>
      <vt:lpstr>PowerPoint Presentation</vt:lpstr>
      <vt:lpstr>Get Started with SharePoint Embedded… NOW!</vt:lpstr>
      <vt:lpstr>SharePoint Embedded City Tour June 2025</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subject/>
  <dc:creator>Rodrigo Liberoff Vázquez</dc:creator>
  <cp:keywords/>
  <dc:description/>
  <cp:lastModifiedBy>Rodrigo Liberoff Vázquez</cp:lastModifiedBy>
  <cp:revision>99</cp:revision>
  <dcterms:created xsi:type="dcterms:W3CDTF">2018-10-20T09:14:34Z</dcterms:created>
  <dcterms:modified xsi:type="dcterms:W3CDTF">2025-06-04T14:34:10Z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0x010100DB792885759F474B84FCA0039E89A920</vt:lpwstr>
  </property>
  <property fmtid="{D5CDD505-2E9C-101B-9397-08002B2CF9AE}" pid="3" name="MSIP_Label_02b85b05-d019-4a7e-ae7d-804783b7a8f4_Enabled">
    <vt:lpwstr>true</vt:lpwstr>
  </property>
  <property fmtid="{D5CDD505-2E9C-101B-9397-08002B2CF9AE}" pid="4" name="MSIP_Label_02b85b05-d019-4a7e-ae7d-804783b7a8f4_SetDate">
    <vt:lpwstr>2021-10-28T20:17:14Z</vt:lpwstr>
  </property>
  <property fmtid="{D5CDD505-2E9C-101B-9397-08002B2CF9AE}" pid="5" name="MSIP_Label_02b85b05-d019-4a7e-ae7d-804783b7a8f4_Method">
    <vt:lpwstr>Standard</vt:lpwstr>
  </property>
  <property fmtid="{D5CDD505-2E9C-101B-9397-08002B2CF9AE}" pid="6" name="MSIP_Label_02b85b05-d019-4a7e-ae7d-804783b7a8f4_Name">
    <vt:lpwstr>Internal</vt:lpwstr>
  </property>
  <property fmtid="{D5CDD505-2E9C-101B-9397-08002B2CF9AE}" pid="7" name="MSIP_Label_02b85b05-d019-4a7e-ae7d-804783b7a8f4_SiteId">
    <vt:lpwstr>a6bbab92-053e-490b-bd7e-5cd03763b746</vt:lpwstr>
  </property>
  <property fmtid="{D5CDD505-2E9C-101B-9397-08002B2CF9AE}" pid="8" name="MSIP_Label_02b85b05-d019-4a7e-ae7d-804783b7a8f4_ActionId">
    <vt:lpwstr>b3c5a867-090b-4d8c-9369-bd12862d4c08</vt:lpwstr>
  </property>
  <property fmtid="{D5CDD505-2E9C-101B-9397-08002B2CF9AE}" pid="9" name="MSIP_Label_02b85b05-d019-4a7e-ae7d-804783b7a8f4_ContentBits">
    <vt:lpwstr>0</vt:lpwstr>
  </property>
  <property fmtid="{D5CDD505-2E9C-101B-9397-08002B2CF9AE}" pid="10" name="MediaServiceImageTags">
    <vt:lpwstr/>
  </property>
</Properties>
</file>